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7"/>
  </p:notesMasterIdLst>
  <p:handoutMasterIdLst>
    <p:handoutMasterId r:id="rId8"/>
  </p:handoutMasterIdLst>
  <p:sldIdLst>
    <p:sldId id="262" r:id="rId5"/>
    <p:sldId id="263"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95482" autoAdjust="0"/>
  </p:normalViewPr>
  <p:slideViewPr>
    <p:cSldViewPr>
      <p:cViewPr>
        <p:scale>
          <a:sx n="75" d="100"/>
          <a:sy n="75" d="100"/>
        </p:scale>
        <p:origin x="1116" y="-1084"/>
      </p:cViewPr>
      <p:guideLst/>
    </p:cSldViewPr>
  </p:slideViewPr>
  <p:notesTextViewPr>
    <p:cViewPr>
      <p:scale>
        <a:sx n="1" d="1"/>
        <a:sy n="1" d="1"/>
      </p:scale>
      <p:origin x="0" y="0"/>
    </p:cViewPr>
  </p:notesTextViewPr>
  <p:notesViewPr>
    <p:cSldViewPr>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vind Panwar" userId="92916dd9-18b3-483b-9f02-2704101919e7" providerId="ADAL" clId="{09985900-CC8D-400E-B2B2-D657C88FB819}"/>
    <pc:docChg chg="mod modSld">
      <pc:chgData name="Arvind Panwar" userId="92916dd9-18b3-483b-9f02-2704101919e7" providerId="ADAL" clId="{09985900-CC8D-400E-B2B2-D657C88FB819}" dt="2026-04-15T16:06:20.401" v="53" actId="20577"/>
      <pc:docMkLst>
        <pc:docMk/>
      </pc:docMkLst>
      <pc:sldChg chg="modSp mod">
        <pc:chgData name="Arvind Panwar" userId="92916dd9-18b3-483b-9f02-2704101919e7" providerId="ADAL" clId="{09985900-CC8D-400E-B2B2-D657C88FB819}" dt="2026-04-15T16:06:20.401" v="53" actId="20577"/>
        <pc:sldMkLst>
          <pc:docMk/>
          <pc:sldMk cId="3064406131" sldId="262"/>
        </pc:sldMkLst>
        <pc:spChg chg="mod">
          <ac:chgData name="Arvind Panwar" userId="92916dd9-18b3-483b-9f02-2704101919e7" providerId="ADAL" clId="{09985900-CC8D-400E-B2B2-D657C88FB819}" dt="2026-04-15T16:06:00.152" v="34" actId="20577"/>
          <ac:spMkLst>
            <pc:docMk/>
            <pc:sldMk cId="3064406131" sldId="262"/>
            <ac:spMk id="2" creationId="{4C2ECE5F-61A2-F3B2-6E4F-FE9AAB7E2A92}"/>
          </ac:spMkLst>
        </pc:spChg>
        <pc:spChg chg="mod">
          <ac:chgData name="Arvind Panwar" userId="92916dd9-18b3-483b-9f02-2704101919e7" providerId="ADAL" clId="{09985900-CC8D-400E-B2B2-D657C88FB819}" dt="2026-04-15T16:06:20.401" v="53" actId="20577"/>
          <ac:spMkLst>
            <pc:docMk/>
            <pc:sldMk cId="3064406131" sldId="262"/>
            <ac:spMk id="86" creationId="{19357687-2F98-2DA2-E46B-E213A1D765F9}"/>
          </ac:spMkLst>
        </pc:spChg>
        <pc:spChg chg="mod">
          <ac:chgData name="Arvind Panwar" userId="92916dd9-18b3-483b-9f02-2704101919e7" providerId="ADAL" clId="{09985900-CC8D-400E-B2B2-D657C88FB819}" dt="2026-04-15T16:05:07.797" v="7" actId="20577"/>
          <ac:spMkLst>
            <pc:docMk/>
            <pc:sldMk cId="3064406131" sldId="262"/>
            <ac:spMk id="88" creationId="{E1D06214-B361-5B2B-E9C3-02E2472D0865}"/>
          </ac:spMkLst>
        </pc:spChg>
        <pc:spChg chg="mod">
          <ac:chgData name="Arvind Panwar" userId="92916dd9-18b3-483b-9f02-2704101919e7" providerId="ADAL" clId="{09985900-CC8D-400E-B2B2-D657C88FB819}" dt="2026-04-15T16:05:41.108" v="15" actId="20577"/>
          <ac:spMkLst>
            <pc:docMk/>
            <pc:sldMk cId="3064406131" sldId="262"/>
            <ac:spMk id="89" creationId="{DF1133F1-A6CE-09BE-4A6E-0721672BA1E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en-US" smtClean="0"/>
              <a:t>4/15/2026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en-US" smtClean="0"/>
              <a:t>‹#›</a:t>
            </a:fld>
            <a:endParaRPr lang="en-US"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en-US" smtClean="0"/>
              <a:t>4/15/2026</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en-US" smtClean="0"/>
              <a:t>‹#›</a:t>
            </a:fld>
            <a:endParaRPr lang="en-US"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10058400" cy="51816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5239" y="1"/>
            <a:ext cx="10053163" cy="51816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7190" y="5621489"/>
            <a:ext cx="6412230" cy="1658112"/>
          </a:xfrm>
        </p:spPr>
        <p:txBody>
          <a:bodyPr anchor="ctr">
            <a:normAutofit/>
          </a:bodyPr>
          <a:lstStyle>
            <a:lvl1pPr algn="r">
              <a:defRPr sz="4840" spc="220" baseline="0"/>
            </a:lvl1pPr>
          </a:lstStyle>
          <a:p>
            <a:r>
              <a:rPr lang="en-US"/>
              <a:t>Click to edit Master title style</a:t>
            </a:r>
            <a:endParaRPr lang="en-US" dirty="0"/>
          </a:p>
        </p:txBody>
      </p:sp>
      <p:sp>
        <p:nvSpPr>
          <p:cNvPr id="3" name="Subtitle 2"/>
          <p:cNvSpPr>
            <a:spLocks noGrp="1"/>
          </p:cNvSpPr>
          <p:nvPr>
            <p:ph type="subTitle" idx="1"/>
          </p:nvPr>
        </p:nvSpPr>
        <p:spPr>
          <a:xfrm>
            <a:off x="7103745" y="5621489"/>
            <a:ext cx="2640330" cy="1658112"/>
          </a:xfrm>
        </p:spPr>
        <p:txBody>
          <a:bodyPr lIns="91440" rIns="91440" anchor="ctr">
            <a:normAutofit/>
          </a:bodyPr>
          <a:lstStyle>
            <a:lvl1pPr marL="0" indent="0" algn="l">
              <a:lnSpc>
                <a:spcPct val="100000"/>
              </a:lnSpc>
              <a:spcBef>
                <a:spcPts val="0"/>
              </a:spcBef>
              <a:buNone/>
              <a:defRPr sz="1760">
                <a:solidFill>
                  <a:schemeClr val="tx1">
                    <a:lumMod val="95000"/>
                    <a:lumOff val="5000"/>
                  </a:schemeClr>
                </a:solidFill>
              </a:defRPr>
            </a:lvl1pPr>
            <a:lvl2pPr marL="502920" indent="0" algn="ctr">
              <a:buNone/>
              <a:defRPr sz="1760"/>
            </a:lvl2pPr>
            <a:lvl3pPr marL="1005840" indent="0" algn="ctr">
              <a:buNone/>
              <a:defRPr sz="176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F272CD0-8AE2-403D-BC5A-E9768D13DA7F}" type="datetimeFigureOut">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45621-FB72-491B-A41E-B21F020BD976}" type="slidenum">
              <a:rPr lang="en-US" smtClean="0"/>
              <a:t>‹#›</a:t>
            </a:fld>
            <a:endParaRPr lang="en-US" dirty="0"/>
          </a:p>
        </p:txBody>
      </p:sp>
      <p:cxnSp>
        <p:nvCxnSpPr>
          <p:cNvPr id="8" name="Straight Connector 7"/>
          <p:cNvCxnSpPr/>
          <p:nvPr/>
        </p:nvCxnSpPr>
        <p:spPr>
          <a:xfrm flipV="1">
            <a:off x="6919145" y="5965987"/>
            <a:ext cx="0" cy="10363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0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72CD0-8AE2-403D-BC5A-E9768D13DA7F}" type="datetimeFigureOut">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45621-FB72-491B-A41E-B21F020BD976}" type="slidenum">
              <a:rPr lang="en-US" smtClean="0"/>
              <a:t>‹#›</a:t>
            </a:fld>
            <a:endParaRPr lang="en-US" dirty="0"/>
          </a:p>
        </p:txBody>
      </p:sp>
    </p:spTree>
    <p:extLst>
      <p:ext uri="{BB962C8B-B14F-4D97-AF65-F5344CB8AC3E}">
        <p14:creationId xmlns:p14="http://schemas.microsoft.com/office/powerpoint/2010/main" val="108028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4" y="863600"/>
            <a:ext cx="2168843" cy="613156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817246" y="863600"/>
            <a:ext cx="6255068" cy="61315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72CD0-8AE2-403D-BC5A-E9768D13DA7F}" type="datetimeFigureOut">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45621-FB72-491B-A41E-B21F020BD976}" type="slidenum">
              <a:rPr lang="en-US" smtClean="0"/>
              <a:t>‹#›</a:t>
            </a:fld>
            <a:endParaRPr lang="en-US" dirty="0"/>
          </a:p>
        </p:txBody>
      </p:sp>
      <p:cxnSp>
        <p:nvCxnSpPr>
          <p:cNvPr id="7" name="Straight Connector 6"/>
          <p:cNvCxnSpPr/>
          <p:nvPr/>
        </p:nvCxnSpPr>
        <p:spPr>
          <a:xfrm rot="5400000" flipV="1">
            <a:off x="8298180" y="208135"/>
            <a:ext cx="0" cy="7543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86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ifold Outside">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57200" y="457199"/>
            <a:ext cx="2286000" cy="1066800"/>
          </a:xfrm>
        </p:spPr>
        <p:txBody>
          <a:bodyPr anchor="t">
            <a:noAutofit/>
          </a:bodyPr>
          <a:lstStyle>
            <a:lvl1pPr>
              <a:lnSpc>
                <a:spcPct val="100000"/>
              </a:lnSpc>
              <a:defRPr sz="2000" b="1" cap="all" spc="100" baseline="0">
                <a:solidFill>
                  <a:schemeClr val="accent3">
                    <a:lumMod val="75000"/>
                  </a:schemeClr>
                </a:solidFill>
              </a:defRPr>
            </a:lvl1pPr>
          </a:lstStyle>
          <a:p>
            <a:r>
              <a:rPr lang="en-US" dirty="0"/>
              <a:t>Add title here</a:t>
            </a:r>
          </a:p>
        </p:txBody>
      </p:sp>
      <p:sp>
        <p:nvSpPr>
          <p:cNvPr id="9" name="Picture Placeholder 11">
            <a:extLst>
              <a:ext uri="{FF2B5EF4-FFF2-40B4-BE49-F238E27FC236}">
                <a16:creationId xmlns:a16="http://schemas.microsoft.com/office/drawing/2014/main" id="{015C248F-577B-0F17-9B56-686B83F28B66}"/>
              </a:ext>
            </a:extLst>
          </p:cNvPr>
          <p:cNvSpPr>
            <a:spLocks noGrp="1"/>
          </p:cNvSpPr>
          <p:nvPr>
            <p:ph type="pic" sz="quarter" idx="28" hasCustomPrompt="1"/>
          </p:nvPr>
        </p:nvSpPr>
        <p:spPr>
          <a:xfrm>
            <a:off x="463549" y="1793366"/>
            <a:ext cx="2889251" cy="2590800"/>
          </a:xfrm>
          <a:noFill/>
        </p:spPr>
        <p:txBody>
          <a:bodyPr tIns="274320">
            <a:normAutofit/>
          </a:bodyPr>
          <a:lstStyle>
            <a:lvl1pPr marL="0" indent="0" algn="ctr">
              <a:buNone/>
              <a:defRPr sz="1400"/>
            </a:lvl1pPr>
          </a:lstStyle>
          <a:p>
            <a:r>
              <a:rPr lang="en-US" dirty="0"/>
              <a:t>Click to add picture</a:t>
            </a:r>
          </a:p>
        </p:txBody>
      </p:sp>
      <p:sp>
        <p:nvSpPr>
          <p:cNvPr id="14" name="Text Placeholder 25">
            <a:extLst>
              <a:ext uri="{FF2B5EF4-FFF2-40B4-BE49-F238E27FC236}">
                <a16:creationId xmlns:a16="http://schemas.microsoft.com/office/drawing/2014/main" id="{01D00668-EE9F-31C6-9E75-FDA7A506A397}"/>
              </a:ext>
            </a:extLst>
          </p:cNvPr>
          <p:cNvSpPr>
            <a:spLocks noGrp="1"/>
          </p:cNvSpPr>
          <p:nvPr>
            <p:ph type="body" sz="quarter" idx="29" hasCustomPrompt="1"/>
          </p:nvPr>
        </p:nvSpPr>
        <p:spPr>
          <a:xfrm>
            <a:off x="457200" y="4495800"/>
            <a:ext cx="1676400" cy="228600"/>
          </a:xfrm>
        </p:spPr>
        <p:txBody>
          <a:bodyPr>
            <a:noAutofit/>
          </a:bodyPr>
          <a:lstStyle>
            <a:lvl1pPr marL="0" indent="0">
              <a:lnSpc>
                <a:spcPct val="100000"/>
              </a:lnSpc>
              <a:spcBef>
                <a:spcPts val="0"/>
              </a:spcBef>
              <a:buNone/>
              <a:defRPr sz="800" b="0" i="1" spc="0" baseline="0">
                <a:solidFill>
                  <a:schemeClr val="tx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16" name="Text Placeholder 15">
            <a:extLst>
              <a:ext uri="{FF2B5EF4-FFF2-40B4-BE49-F238E27FC236}">
                <a16:creationId xmlns:a16="http://schemas.microsoft.com/office/drawing/2014/main" id="{B8D28565-418D-614A-4D8A-FAA5DC928B9F}"/>
              </a:ext>
            </a:extLst>
          </p:cNvPr>
          <p:cNvSpPr>
            <a:spLocks noGrp="1"/>
          </p:cNvSpPr>
          <p:nvPr>
            <p:ph type="body" sz="quarter" idx="30" hasCustomPrompt="1"/>
          </p:nvPr>
        </p:nvSpPr>
        <p:spPr>
          <a:xfrm>
            <a:off x="457200" y="4953000"/>
            <a:ext cx="2187575" cy="2514600"/>
          </a:xfrm>
        </p:spPr>
        <p:txBody>
          <a:bodyPr>
            <a:noAutofit/>
          </a:bodyPr>
          <a:lstStyle>
            <a:lvl1pPr>
              <a:lnSpc>
                <a:spcPct val="120000"/>
              </a:lnSpc>
              <a:spcBef>
                <a:spcPts val="0"/>
              </a:spcBef>
              <a:spcAft>
                <a:spcPts val="1000"/>
              </a:spcAft>
              <a:defRPr sz="900" b="0" spc="20" baseline="0"/>
            </a:lvl1pPr>
            <a:lvl2pPr>
              <a:defRPr sz="1000"/>
            </a:lvl2pPr>
            <a:lvl3pPr>
              <a:defRPr sz="1000"/>
            </a:lvl3pPr>
            <a:lvl4pPr>
              <a:defRPr sz="1000"/>
            </a:lvl4pPr>
            <a:lvl5pPr>
              <a:defRPr sz="1000"/>
            </a:lvl5pPr>
          </a:lstStyle>
          <a:p>
            <a:pPr lvl="0"/>
            <a:r>
              <a:rPr lang="en-US" dirty="0"/>
              <a:t>Add text here</a:t>
            </a:r>
          </a:p>
          <a:p>
            <a:pPr lvl="0"/>
            <a:endParaRPr lang="en-US" dirty="0"/>
          </a:p>
        </p:txBody>
      </p:sp>
      <p:sp>
        <p:nvSpPr>
          <p:cNvPr id="18" name="Rectangle 17">
            <a:extLst>
              <a:ext uri="{FF2B5EF4-FFF2-40B4-BE49-F238E27FC236}">
                <a16:creationId xmlns:a16="http://schemas.microsoft.com/office/drawing/2014/main" id="{E5DA1E0E-0373-C71E-07B2-A841FAFCF5D4}"/>
              </a:ext>
              <a:ext uri="{C183D7F6-B498-43B3-948B-1728B52AA6E4}">
                <adec:decorative xmlns:adec="http://schemas.microsoft.com/office/drawing/2017/decorative" val="1"/>
              </a:ext>
            </a:extLst>
          </p:cNvPr>
          <p:cNvSpPr/>
          <p:nvPr userDrawn="1"/>
        </p:nvSpPr>
        <p:spPr>
          <a:xfrm>
            <a:off x="0" y="3505200"/>
            <a:ext cx="274320" cy="38100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082538D-D9FE-DE0C-2D31-3FBA33333073}"/>
              </a:ext>
              <a:ext uri="{C183D7F6-B498-43B3-948B-1728B52AA6E4}">
                <adec:decorative xmlns:adec="http://schemas.microsoft.com/office/drawing/2017/decorative" val="1"/>
              </a:ext>
            </a:extLst>
          </p:cNvPr>
          <p:cNvSpPr/>
          <p:nvPr userDrawn="1"/>
        </p:nvSpPr>
        <p:spPr>
          <a:xfrm>
            <a:off x="2906396" y="0"/>
            <a:ext cx="3810001" cy="7764204"/>
          </a:xfrm>
          <a:prstGeom prst="rect">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1"/>
          <p:cNvSpPr>
            <a:spLocks noGrp="1"/>
          </p:cNvSpPr>
          <p:nvPr>
            <p:ph type="pic" sz="quarter" idx="11" hasCustomPrompt="1"/>
          </p:nvPr>
        </p:nvSpPr>
        <p:spPr>
          <a:xfrm>
            <a:off x="3352800" y="0"/>
            <a:ext cx="3352801" cy="2590800"/>
          </a:xfrm>
          <a:noFill/>
        </p:spPr>
        <p:txBody>
          <a:bodyPr tIns="274320">
            <a:normAutofit/>
          </a:bodyPr>
          <a:lstStyle>
            <a:lvl1pPr marL="0" indent="0" algn="ctr">
              <a:buNone/>
              <a:defRPr sz="1400">
                <a:solidFill>
                  <a:schemeClr val="bg1"/>
                </a:solidFill>
              </a:defRPr>
            </a:lvl1pPr>
          </a:lstStyle>
          <a:p>
            <a:r>
              <a:rPr lang="en-US" dirty="0"/>
              <a:t>Click to add picture</a:t>
            </a:r>
          </a:p>
        </p:txBody>
      </p:sp>
      <p:sp>
        <p:nvSpPr>
          <p:cNvPr id="29" name="Text Placeholder 25"/>
          <p:cNvSpPr>
            <a:spLocks noGrp="1"/>
          </p:cNvSpPr>
          <p:nvPr>
            <p:ph type="body" sz="quarter" idx="16" hasCustomPrompt="1"/>
          </p:nvPr>
        </p:nvSpPr>
        <p:spPr>
          <a:xfrm>
            <a:off x="3810000" y="457199"/>
            <a:ext cx="1621165" cy="560387"/>
          </a:xfrm>
        </p:spPr>
        <p:txBody>
          <a:bodyPr>
            <a:noAutofit/>
          </a:bodyPr>
          <a:lstStyle>
            <a:lvl1pPr marL="0" indent="0">
              <a:lnSpc>
                <a:spcPct val="90000"/>
              </a:lnSpc>
              <a:spcBef>
                <a:spcPts val="0"/>
              </a:spcBef>
              <a:buNone/>
              <a:defRPr sz="2000" b="1" cap="all" spc="10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30" name="Text Placeholder 25"/>
          <p:cNvSpPr>
            <a:spLocks noGrp="1"/>
          </p:cNvSpPr>
          <p:nvPr>
            <p:ph type="body" sz="quarter" idx="17" hasCustomPrompt="1"/>
          </p:nvPr>
        </p:nvSpPr>
        <p:spPr>
          <a:xfrm>
            <a:off x="3843347" y="2693480"/>
            <a:ext cx="2428875" cy="228600"/>
          </a:xfrm>
        </p:spPr>
        <p:txBody>
          <a:bodyPr>
            <a:noAutofit/>
          </a:bodyPr>
          <a:lstStyle>
            <a:lvl1pPr marL="0" indent="0">
              <a:lnSpc>
                <a:spcPct val="100000"/>
              </a:lnSpc>
              <a:spcBef>
                <a:spcPts val="0"/>
              </a:spcBef>
              <a:buNone/>
              <a:defRPr sz="800" b="0" i="1" spc="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5" name="Text Placeholder 4">
            <a:extLst>
              <a:ext uri="{FF2B5EF4-FFF2-40B4-BE49-F238E27FC236}">
                <a16:creationId xmlns:a16="http://schemas.microsoft.com/office/drawing/2014/main" id="{8CE8481A-AC22-ACFF-3E51-40A9B8F705A9}"/>
              </a:ext>
            </a:extLst>
          </p:cNvPr>
          <p:cNvSpPr>
            <a:spLocks noGrp="1"/>
          </p:cNvSpPr>
          <p:nvPr>
            <p:ph type="body" sz="quarter" idx="24" hasCustomPrompt="1"/>
          </p:nvPr>
        </p:nvSpPr>
        <p:spPr>
          <a:xfrm>
            <a:off x="3843347" y="3088766"/>
            <a:ext cx="2428875" cy="873633"/>
          </a:xfrm>
        </p:spPr>
        <p:txBody>
          <a:bodyPr>
            <a:noAutofit/>
          </a:bodyPr>
          <a:lstStyle>
            <a:lvl1pPr marL="0" indent="0" algn="l">
              <a:lnSpc>
                <a:spcPct val="120000"/>
              </a:lnSpc>
              <a:spcBef>
                <a:spcPts val="0"/>
              </a:spcBef>
              <a:buNone/>
              <a:defRPr sz="900" spc="20" baseline="0">
                <a:solidFill>
                  <a:schemeClr val="bg1"/>
                </a:solidFill>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32" name="Text Placeholder 25"/>
          <p:cNvSpPr>
            <a:spLocks noGrp="1"/>
          </p:cNvSpPr>
          <p:nvPr>
            <p:ph type="body" sz="quarter" idx="19" hasCustomPrompt="1"/>
          </p:nvPr>
        </p:nvSpPr>
        <p:spPr>
          <a:xfrm>
            <a:off x="3843347" y="4384548"/>
            <a:ext cx="2428875" cy="213426"/>
          </a:xfrm>
        </p:spPr>
        <p:txBody>
          <a:bodyPr>
            <a:noAutofit/>
          </a:bodyPr>
          <a:lstStyle>
            <a:lvl1pPr marL="0" indent="0">
              <a:lnSpc>
                <a:spcPct val="100000"/>
              </a:lnSpc>
              <a:spcBef>
                <a:spcPts val="0"/>
              </a:spcBef>
              <a:buNone/>
              <a:defRPr sz="1000" b="1" cap="all" spc="10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6" name="Text Placeholder 4">
            <a:extLst>
              <a:ext uri="{FF2B5EF4-FFF2-40B4-BE49-F238E27FC236}">
                <a16:creationId xmlns:a16="http://schemas.microsoft.com/office/drawing/2014/main" id="{5FAFB201-A050-C771-0585-2F7EA9FA3EDA}"/>
              </a:ext>
            </a:extLst>
          </p:cNvPr>
          <p:cNvSpPr>
            <a:spLocks noGrp="1"/>
          </p:cNvSpPr>
          <p:nvPr>
            <p:ph type="body" sz="quarter" idx="25" hasCustomPrompt="1"/>
          </p:nvPr>
        </p:nvSpPr>
        <p:spPr>
          <a:xfrm>
            <a:off x="3843347" y="4630166"/>
            <a:ext cx="2428875" cy="592548"/>
          </a:xfrm>
        </p:spPr>
        <p:txBody>
          <a:bodyPr>
            <a:noAutofit/>
          </a:bodyPr>
          <a:lstStyle>
            <a:lvl1pPr marL="0" indent="0" algn="l">
              <a:lnSpc>
                <a:spcPct val="100000"/>
              </a:lnSpc>
              <a:spcBef>
                <a:spcPts val="0"/>
              </a:spcBef>
              <a:buNone/>
              <a:defRPr sz="900" spc="20" baseline="0">
                <a:solidFill>
                  <a:schemeClr val="bg1"/>
                </a:solidFill>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21" name="Picture Placeholder 20">
            <a:extLst>
              <a:ext uri="{FF2B5EF4-FFF2-40B4-BE49-F238E27FC236}">
                <a16:creationId xmlns:a16="http://schemas.microsoft.com/office/drawing/2014/main" id="{982E814E-119B-2E8E-447A-9E8AE384BE96}"/>
              </a:ext>
            </a:extLst>
          </p:cNvPr>
          <p:cNvSpPr>
            <a:spLocks noGrp="1"/>
          </p:cNvSpPr>
          <p:nvPr>
            <p:ph type="pic" sz="quarter" idx="31" hasCustomPrompt="1"/>
          </p:nvPr>
        </p:nvSpPr>
        <p:spPr>
          <a:xfrm>
            <a:off x="4524384" y="5410201"/>
            <a:ext cx="1066800" cy="1135430"/>
          </a:xfrm>
        </p:spPr>
        <p:txBody>
          <a:bodyPr>
            <a:normAutofit/>
          </a:bodyPr>
          <a:lstStyle>
            <a:lvl1pPr marL="0" indent="0" algn="ctr">
              <a:buNone/>
              <a:defRPr sz="800">
                <a:solidFill>
                  <a:schemeClr val="bg1"/>
                </a:solidFill>
              </a:defRPr>
            </a:lvl1pPr>
          </a:lstStyle>
          <a:p>
            <a:r>
              <a:rPr lang="en-US" dirty="0"/>
              <a:t>Click to add logo</a:t>
            </a:r>
          </a:p>
        </p:txBody>
      </p:sp>
      <p:sp>
        <p:nvSpPr>
          <p:cNvPr id="7" name="Text Placeholder 25">
            <a:extLst>
              <a:ext uri="{FF2B5EF4-FFF2-40B4-BE49-F238E27FC236}">
                <a16:creationId xmlns:a16="http://schemas.microsoft.com/office/drawing/2014/main" id="{A3759039-2383-B70C-8B31-21C10C9C7A64}"/>
              </a:ext>
            </a:extLst>
          </p:cNvPr>
          <p:cNvSpPr>
            <a:spLocks noGrp="1"/>
          </p:cNvSpPr>
          <p:nvPr>
            <p:ph type="body" sz="quarter" idx="26" hasCustomPrompt="1"/>
          </p:nvPr>
        </p:nvSpPr>
        <p:spPr>
          <a:xfrm>
            <a:off x="3843347" y="6773308"/>
            <a:ext cx="2428875" cy="213426"/>
          </a:xfrm>
        </p:spPr>
        <p:txBody>
          <a:bodyPr>
            <a:noAutofit/>
          </a:bodyPr>
          <a:lstStyle>
            <a:lvl1pPr marL="0" indent="0" algn="ctr">
              <a:lnSpc>
                <a:spcPct val="100000"/>
              </a:lnSpc>
              <a:spcBef>
                <a:spcPts val="0"/>
              </a:spcBef>
              <a:buNone/>
              <a:defRPr sz="1000" b="1" cap="all" spc="10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8" name="Text Placeholder 4">
            <a:extLst>
              <a:ext uri="{FF2B5EF4-FFF2-40B4-BE49-F238E27FC236}">
                <a16:creationId xmlns:a16="http://schemas.microsoft.com/office/drawing/2014/main" id="{E3F2244C-CA32-0D6A-2AFC-C47B1B8B9418}"/>
              </a:ext>
            </a:extLst>
          </p:cNvPr>
          <p:cNvSpPr>
            <a:spLocks noGrp="1"/>
          </p:cNvSpPr>
          <p:nvPr>
            <p:ph type="body" sz="quarter" idx="27" hasCustomPrompt="1"/>
          </p:nvPr>
        </p:nvSpPr>
        <p:spPr>
          <a:xfrm>
            <a:off x="3843347" y="7018926"/>
            <a:ext cx="2428875" cy="592548"/>
          </a:xfrm>
        </p:spPr>
        <p:txBody>
          <a:bodyPr>
            <a:noAutofit/>
          </a:bodyPr>
          <a:lstStyle>
            <a:lvl1pPr marL="0" indent="0" algn="ctr">
              <a:lnSpc>
                <a:spcPct val="120000"/>
              </a:lnSpc>
              <a:spcBef>
                <a:spcPts val="0"/>
              </a:spcBef>
              <a:buNone/>
              <a:defRPr sz="900" spc="20" baseline="0">
                <a:solidFill>
                  <a:schemeClr val="bg1"/>
                </a:solidFill>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12" name="Picture Placeholder 11"/>
          <p:cNvSpPr>
            <a:spLocks noGrp="1"/>
          </p:cNvSpPr>
          <p:nvPr>
            <p:ph type="pic" sz="quarter" idx="10" hasCustomPrompt="1"/>
          </p:nvPr>
        </p:nvSpPr>
        <p:spPr>
          <a:xfrm>
            <a:off x="6705600" y="457200"/>
            <a:ext cx="2889250" cy="4953000"/>
          </a:xfrm>
          <a:noFill/>
        </p:spPr>
        <p:txBody>
          <a:bodyPr tIns="274320">
            <a:normAutofit/>
          </a:bodyPr>
          <a:lstStyle>
            <a:lvl1pPr marL="0" indent="0" algn="ctr">
              <a:buNone/>
              <a:defRPr sz="1400"/>
            </a:lvl1pPr>
          </a:lstStyle>
          <a:p>
            <a:r>
              <a:rPr lang="en-US" dirty="0"/>
              <a:t>Click to add picture</a:t>
            </a:r>
          </a:p>
        </p:txBody>
      </p:sp>
      <p:sp>
        <p:nvSpPr>
          <p:cNvPr id="50" name="Text Placeholder 38">
            <a:extLst>
              <a:ext uri="{FF2B5EF4-FFF2-40B4-BE49-F238E27FC236}">
                <a16:creationId xmlns:a16="http://schemas.microsoft.com/office/drawing/2014/main" id="{F0D199E2-F0A1-856F-A650-15E2C694B38D}"/>
              </a:ext>
            </a:extLst>
          </p:cNvPr>
          <p:cNvSpPr>
            <a:spLocks noGrp="1"/>
          </p:cNvSpPr>
          <p:nvPr>
            <p:ph type="body" sz="quarter" idx="33" hasCustomPrompt="1"/>
          </p:nvPr>
        </p:nvSpPr>
        <p:spPr>
          <a:xfrm>
            <a:off x="7172328" y="5703946"/>
            <a:ext cx="2422524" cy="841686"/>
          </a:xfrm>
        </p:spPr>
        <p:txBody>
          <a:bodyPr>
            <a:noAutofit/>
          </a:bodyPr>
          <a:lstStyle>
            <a:lvl1pPr marL="0" indent="0">
              <a:lnSpc>
                <a:spcPct val="100000"/>
              </a:lnSpc>
              <a:buNone/>
              <a:defRPr sz="2500" b="1" cap="all" spc="100" baseline="0">
                <a:solidFill>
                  <a:schemeClr val="accent3">
                    <a:lumMod val="75000"/>
                  </a:schemeClr>
                </a:solidFill>
                <a:latin typeface="+mj-lt"/>
              </a:defRPr>
            </a:lvl1pPr>
            <a:lvl2pPr marL="377190" indent="0">
              <a:buNone/>
              <a:defRPr cap="all" baseline="0">
                <a:latin typeface="+mj-lt"/>
              </a:defRPr>
            </a:lvl2pPr>
            <a:lvl3pPr marL="754380" indent="0">
              <a:buNone/>
              <a:defRPr cap="all" baseline="0">
                <a:latin typeface="+mj-lt"/>
              </a:defRPr>
            </a:lvl3pPr>
            <a:lvl4pPr marL="1131570" indent="0">
              <a:buNone/>
              <a:defRPr cap="all" baseline="0">
                <a:latin typeface="+mj-lt"/>
              </a:defRPr>
            </a:lvl4pPr>
            <a:lvl5pPr marL="1508760" indent="0">
              <a:buNone/>
              <a:defRPr cap="all" baseline="0">
                <a:latin typeface="+mj-lt"/>
              </a:defRPr>
            </a:lvl5pPr>
          </a:lstStyle>
          <a:p>
            <a:pPr lvl="0"/>
            <a:r>
              <a:rPr lang="en-US" dirty="0"/>
              <a:t>Add title here</a:t>
            </a:r>
          </a:p>
        </p:txBody>
      </p:sp>
      <p:sp>
        <p:nvSpPr>
          <p:cNvPr id="40" name="Text Placeholder 25"/>
          <p:cNvSpPr>
            <a:spLocks noGrp="1"/>
          </p:cNvSpPr>
          <p:nvPr>
            <p:ph type="body" sz="quarter" idx="23" hasCustomPrompt="1"/>
          </p:nvPr>
        </p:nvSpPr>
        <p:spPr>
          <a:xfrm>
            <a:off x="7172327" y="6629400"/>
            <a:ext cx="2088833" cy="592548"/>
          </a:xfrm>
        </p:spPr>
        <p:txBody>
          <a:bodyPr>
            <a:noAutofit/>
          </a:bodyPr>
          <a:lstStyle>
            <a:lvl1pPr marL="0" indent="0">
              <a:lnSpc>
                <a:spcPct val="100000"/>
              </a:lnSpc>
              <a:spcBef>
                <a:spcPts val="0"/>
              </a:spcBef>
              <a:buNone/>
              <a:defRPr sz="1000" b="1" i="0" cap="all" spc="100" baseline="0">
                <a:solidFill>
                  <a:schemeClr val="tx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11" name="Text Placeholder 10">
            <a:extLst>
              <a:ext uri="{FF2B5EF4-FFF2-40B4-BE49-F238E27FC236}">
                <a16:creationId xmlns:a16="http://schemas.microsoft.com/office/drawing/2014/main" id="{C0E4E810-C426-E751-A1E3-030C0E2088C8}"/>
              </a:ext>
            </a:extLst>
          </p:cNvPr>
          <p:cNvSpPr>
            <a:spLocks noGrp="1"/>
          </p:cNvSpPr>
          <p:nvPr>
            <p:ph type="body" sz="quarter" idx="34" hasCustomPrompt="1"/>
          </p:nvPr>
        </p:nvSpPr>
        <p:spPr>
          <a:xfrm>
            <a:off x="5304906" y="0"/>
            <a:ext cx="2845320" cy="876415"/>
          </a:xfrm>
          <a:custGeom>
            <a:avLst/>
            <a:gdLst>
              <a:gd name="connsiteX0" fmla="*/ 0 w 2845320"/>
              <a:gd name="connsiteY0" fmla="*/ 0 h 876415"/>
              <a:gd name="connsiteX1" fmla="*/ 2845320 w 2845320"/>
              <a:gd name="connsiteY1" fmla="*/ 0 h 876415"/>
              <a:gd name="connsiteX2" fmla="*/ 2825274 w 2845320"/>
              <a:gd name="connsiteY2" fmla="*/ 41614 h 876415"/>
              <a:gd name="connsiteX3" fmla="*/ 1422660 w 2845320"/>
              <a:gd name="connsiteY3" fmla="*/ 876415 h 876415"/>
              <a:gd name="connsiteX4" fmla="*/ 20047 w 2845320"/>
              <a:gd name="connsiteY4" fmla="*/ 41614 h 87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320" h="876415">
                <a:moveTo>
                  <a:pt x="0" y="0"/>
                </a:moveTo>
                <a:lnTo>
                  <a:pt x="2845320" y="0"/>
                </a:lnTo>
                <a:lnTo>
                  <a:pt x="2825274" y="41614"/>
                </a:lnTo>
                <a:cubicBezTo>
                  <a:pt x="2555154" y="538859"/>
                  <a:pt x="2028327" y="876415"/>
                  <a:pt x="1422660" y="876415"/>
                </a:cubicBezTo>
                <a:cubicBezTo>
                  <a:pt x="816993" y="876415"/>
                  <a:pt x="290167" y="538859"/>
                  <a:pt x="20047" y="41614"/>
                </a:cubicBez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20" name="Text Placeholder 19">
            <a:extLst>
              <a:ext uri="{FF2B5EF4-FFF2-40B4-BE49-F238E27FC236}">
                <a16:creationId xmlns:a16="http://schemas.microsoft.com/office/drawing/2014/main" id="{31EA7D67-2C12-4558-545E-9384180FC396}"/>
              </a:ext>
            </a:extLst>
          </p:cNvPr>
          <p:cNvSpPr>
            <a:spLocks noGrp="1"/>
          </p:cNvSpPr>
          <p:nvPr>
            <p:ph type="body" sz="quarter" idx="35" hasCustomPrompt="1"/>
          </p:nvPr>
        </p:nvSpPr>
        <p:spPr>
          <a:xfrm>
            <a:off x="8915400" y="4515866"/>
            <a:ext cx="1153798" cy="228600"/>
          </a:xfrm>
          <a:custGeom>
            <a:avLst/>
            <a:gdLst>
              <a:gd name="connsiteX0" fmla="*/ 0 w 1153798"/>
              <a:gd name="connsiteY0" fmla="*/ 0 h 228600"/>
              <a:gd name="connsiteX1" fmla="*/ 1153798 w 1153798"/>
              <a:gd name="connsiteY1" fmla="*/ 0 h 228600"/>
              <a:gd name="connsiteX2" fmla="*/ 1153798 w 1153798"/>
              <a:gd name="connsiteY2" fmla="*/ 228600 h 228600"/>
              <a:gd name="connsiteX3" fmla="*/ 0 w 1153798"/>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153798" h="228600">
                <a:moveTo>
                  <a:pt x="0" y="0"/>
                </a:moveTo>
                <a:lnTo>
                  <a:pt x="1153798" y="0"/>
                </a:lnTo>
                <a:lnTo>
                  <a:pt x="1153798" y="228600"/>
                </a:lnTo>
                <a:lnTo>
                  <a:pt x="0" y="228600"/>
                </a:ln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25" name="Text Placeholder 24">
            <a:extLst>
              <a:ext uri="{FF2B5EF4-FFF2-40B4-BE49-F238E27FC236}">
                <a16:creationId xmlns:a16="http://schemas.microsoft.com/office/drawing/2014/main" id="{6C446445-A77A-DF98-5C01-9461B0B0ABFE}"/>
              </a:ext>
            </a:extLst>
          </p:cNvPr>
          <p:cNvSpPr>
            <a:spLocks noGrp="1"/>
          </p:cNvSpPr>
          <p:nvPr>
            <p:ph type="body" sz="quarter" idx="36" hasCustomPrompt="1"/>
          </p:nvPr>
        </p:nvSpPr>
        <p:spPr>
          <a:xfrm>
            <a:off x="2907048" y="1793366"/>
            <a:ext cx="445752" cy="2590800"/>
          </a:xfrm>
          <a:custGeom>
            <a:avLst/>
            <a:gdLst>
              <a:gd name="connsiteX0" fmla="*/ 0 w 445752"/>
              <a:gd name="connsiteY0" fmla="*/ 0 h 2590800"/>
              <a:gd name="connsiteX1" fmla="*/ 445752 w 445752"/>
              <a:gd name="connsiteY1" fmla="*/ 0 h 2590800"/>
              <a:gd name="connsiteX2" fmla="*/ 445752 w 445752"/>
              <a:gd name="connsiteY2" fmla="*/ 2590800 h 2590800"/>
              <a:gd name="connsiteX3" fmla="*/ 0 w 445752"/>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445752" h="2590800">
                <a:moveTo>
                  <a:pt x="0" y="0"/>
                </a:moveTo>
                <a:lnTo>
                  <a:pt x="445752" y="0"/>
                </a:lnTo>
                <a:lnTo>
                  <a:pt x="445752" y="2590800"/>
                </a:lnTo>
                <a:lnTo>
                  <a:pt x="0" y="2590800"/>
                </a:lnTo>
                <a:close/>
              </a:path>
            </a:pathLst>
          </a:cu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Tree>
    <p:extLst>
      <p:ext uri="{BB962C8B-B14F-4D97-AF65-F5344CB8AC3E}">
        <p14:creationId xmlns:p14="http://schemas.microsoft.com/office/powerpoint/2010/main" val="1963912743"/>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rifold Inside">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62958" y="5304457"/>
            <a:ext cx="2347737" cy="822960"/>
          </a:xfrm>
        </p:spPr>
        <p:txBody>
          <a:bodyPr>
            <a:noAutofit/>
          </a:bodyPr>
          <a:lstStyle>
            <a:lvl1pPr>
              <a:lnSpc>
                <a:spcPct val="90000"/>
              </a:lnSpc>
              <a:defRPr sz="2000" b="1" cap="all" spc="100" baseline="0">
                <a:solidFill>
                  <a:schemeClr val="accent3">
                    <a:lumMod val="75000"/>
                  </a:schemeClr>
                </a:solidFill>
              </a:defRPr>
            </a:lvl1pPr>
          </a:lstStyle>
          <a:p>
            <a:r>
              <a:rPr lang="en-US" dirty="0"/>
              <a:t>Add title here</a:t>
            </a:r>
          </a:p>
        </p:txBody>
      </p:sp>
      <p:sp>
        <p:nvSpPr>
          <p:cNvPr id="9" name="Picture Placeholder 11">
            <a:extLst>
              <a:ext uri="{FF2B5EF4-FFF2-40B4-BE49-F238E27FC236}">
                <a16:creationId xmlns:a16="http://schemas.microsoft.com/office/drawing/2014/main" id="{015C248F-577B-0F17-9B56-686B83F28B66}"/>
              </a:ext>
            </a:extLst>
          </p:cNvPr>
          <p:cNvSpPr>
            <a:spLocks noGrp="1"/>
          </p:cNvSpPr>
          <p:nvPr>
            <p:ph type="pic" sz="quarter" idx="28" hasCustomPrompt="1"/>
          </p:nvPr>
        </p:nvSpPr>
        <p:spPr>
          <a:xfrm>
            <a:off x="463549" y="477817"/>
            <a:ext cx="2889251" cy="4475183"/>
          </a:xfrm>
          <a:noFill/>
        </p:spPr>
        <p:txBody>
          <a:bodyPr tIns="274320">
            <a:normAutofit/>
          </a:bodyPr>
          <a:lstStyle>
            <a:lvl1pPr marL="0" indent="0" algn="ctr">
              <a:buNone/>
              <a:defRPr sz="1400"/>
            </a:lvl1pPr>
          </a:lstStyle>
          <a:p>
            <a:r>
              <a:rPr lang="en-US" dirty="0"/>
              <a:t>Click to add picture</a:t>
            </a:r>
          </a:p>
        </p:txBody>
      </p:sp>
      <p:sp>
        <p:nvSpPr>
          <p:cNvPr id="15" name="Text Placeholder 4">
            <a:extLst>
              <a:ext uri="{FF2B5EF4-FFF2-40B4-BE49-F238E27FC236}">
                <a16:creationId xmlns:a16="http://schemas.microsoft.com/office/drawing/2014/main" id="{BDD62012-93F7-ADCC-50CF-BC8DB8B8ABD4}"/>
              </a:ext>
            </a:extLst>
          </p:cNvPr>
          <p:cNvSpPr>
            <a:spLocks noGrp="1"/>
          </p:cNvSpPr>
          <p:nvPr>
            <p:ph type="body" sz="quarter" idx="32" hasCustomPrompt="1"/>
          </p:nvPr>
        </p:nvSpPr>
        <p:spPr>
          <a:xfrm>
            <a:off x="462958" y="6248009"/>
            <a:ext cx="2033759" cy="344427"/>
          </a:xfrm>
        </p:spPr>
        <p:txBody>
          <a:bodyPr>
            <a:noAutofit/>
          </a:bodyPr>
          <a:lstStyle>
            <a:lvl1pPr marL="0" indent="0" algn="l">
              <a:lnSpc>
                <a:spcPct val="100000"/>
              </a:lnSpc>
              <a:spcBef>
                <a:spcPts val="0"/>
              </a:spcBef>
              <a:buNone/>
              <a:defRPr sz="1000" b="1" cap="all" spc="100" baseline="0">
                <a:solidFill>
                  <a:schemeClr val="tx1"/>
                </a:solidFill>
                <a:latin typeface="+mj-lt"/>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19" name="Text Placeholder 15">
            <a:extLst>
              <a:ext uri="{FF2B5EF4-FFF2-40B4-BE49-F238E27FC236}">
                <a16:creationId xmlns:a16="http://schemas.microsoft.com/office/drawing/2014/main" id="{A41E763A-1C92-B3F7-DD73-A02CF7CA353E}"/>
              </a:ext>
            </a:extLst>
          </p:cNvPr>
          <p:cNvSpPr>
            <a:spLocks noGrp="1"/>
          </p:cNvSpPr>
          <p:nvPr>
            <p:ph type="body" sz="quarter" idx="33" hasCustomPrompt="1"/>
          </p:nvPr>
        </p:nvSpPr>
        <p:spPr>
          <a:xfrm>
            <a:off x="462958" y="6713028"/>
            <a:ext cx="2347737" cy="852355"/>
          </a:xfrm>
        </p:spPr>
        <p:txBody>
          <a:bodyPr>
            <a:noAutofit/>
          </a:bodyPr>
          <a:lstStyle>
            <a:lvl1pPr marL="0" indent="0">
              <a:lnSpc>
                <a:spcPct val="12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17" name="Rectangle 16">
            <a:extLst>
              <a:ext uri="{FF2B5EF4-FFF2-40B4-BE49-F238E27FC236}">
                <a16:creationId xmlns:a16="http://schemas.microsoft.com/office/drawing/2014/main" id="{4082538D-D9FE-DE0C-2D31-3FBA33333073}"/>
              </a:ext>
              <a:ext uri="{C183D7F6-B498-43B3-948B-1728B52AA6E4}">
                <adec:decorative xmlns:adec="http://schemas.microsoft.com/office/drawing/2017/decorative" val="1"/>
              </a:ext>
            </a:extLst>
          </p:cNvPr>
          <p:cNvSpPr/>
          <p:nvPr userDrawn="1"/>
        </p:nvSpPr>
        <p:spPr>
          <a:xfrm>
            <a:off x="2888892" y="2405786"/>
            <a:ext cx="3810001" cy="2103120"/>
          </a:xfrm>
          <a:prstGeom prst="rect">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25"/>
          <p:cNvSpPr>
            <a:spLocks noGrp="1"/>
          </p:cNvSpPr>
          <p:nvPr>
            <p:ph type="body" sz="quarter" idx="16" hasCustomPrompt="1"/>
          </p:nvPr>
        </p:nvSpPr>
        <p:spPr>
          <a:xfrm>
            <a:off x="3810000" y="477817"/>
            <a:ext cx="1621165" cy="928573"/>
          </a:xfrm>
        </p:spPr>
        <p:txBody>
          <a:bodyPr>
            <a:noAutofit/>
          </a:bodyPr>
          <a:lstStyle>
            <a:lvl1pPr marL="0" indent="0">
              <a:lnSpc>
                <a:spcPct val="100000"/>
              </a:lnSpc>
              <a:spcBef>
                <a:spcPts val="0"/>
              </a:spcBef>
              <a:buNone/>
              <a:defRPr sz="2000" b="1" cap="all" spc="100" baseline="0">
                <a:solidFill>
                  <a:schemeClr val="accent3">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22" name="Text Placeholder 15">
            <a:extLst>
              <a:ext uri="{FF2B5EF4-FFF2-40B4-BE49-F238E27FC236}">
                <a16:creationId xmlns:a16="http://schemas.microsoft.com/office/drawing/2014/main" id="{FCE9C248-8810-2220-B030-6CF2898E4F3C}"/>
              </a:ext>
            </a:extLst>
          </p:cNvPr>
          <p:cNvSpPr>
            <a:spLocks noGrp="1"/>
          </p:cNvSpPr>
          <p:nvPr>
            <p:ph type="body" sz="quarter" idx="35" hasCustomPrompt="1"/>
          </p:nvPr>
        </p:nvSpPr>
        <p:spPr>
          <a:xfrm>
            <a:off x="3810000" y="1543522"/>
            <a:ext cx="2462222" cy="832596"/>
          </a:xfrm>
        </p:spPr>
        <p:txBody>
          <a:bodyPr>
            <a:noAutofit/>
          </a:bodyPr>
          <a:lstStyle>
            <a:lvl1pPr marL="0" indent="0">
              <a:lnSpc>
                <a:spcPct val="12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30" name="Text Placeholder 25"/>
          <p:cNvSpPr>
            <a:spLocks noGrp="1"/>
          </p:cNvSpPr>
          <p:nvPr>
            <p:ph type="body" sz="quarter" idx="17" hasCustomPrompt="1"/>
          </p:nvPr>
        </p:nvSpPr>
        <p:spPr>
          <a:xfrm>
            <a:off x="3810000" y="2551276"/>
            <a:ext cx="2428875" cy="1218488"/>
          </a:xfrm>
        </p:spPr>
        <p:txBody>
          <a:bodyPr>
            <a:noAutofit/>
          </a:bodyPr>
          <a:lstStyle>
            <a:lvl1pPr marL="0" indent="0">
              <a:lnSpc>
                <a:spcPct val="130000"/>
              </a:lnSpc>
              <a:spcBef>
                <a:spcPts val="0"/>
              </a:spcBef>
              <a:buNone/>
              <a:defRPr sz="1200" b="1" i="1" spc="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5" name="Text Placeholder 4">
            <a:extLst>
              <a:ext uri="{FF2B5EF4-FFF2-40B4-BE49-F238E27FC236}">
                <a16:creationId xmlns:a16="http://schemas.microsoft.com/office/drawing/2014/main" id="{8CE8481A-AC22-ACFF-3E51-40A9B8F705A9}"/>
              </a:ext>
            </a:extLst>
          </p:cNvPr>
          <p:cNvSpPr>
            <a:spLocks noGrp="1"/>
          </p:cNvSpPr>
          <p:nvPr>
            <p:ph type="body" sz="quarter" idx="24" hasCustomPrompt="1"/>
          </p:nvPr>
        </p:nvSpPr>
        <p:spPr>
          <a:xfrm>
            <a:off x="3810000" y="3933866"/>
            <a:ext cx="2443088" cy="213427"/>
          </a:xfrm>
        </p:spPr>
        <p:txBody>
          <a:bodyPr>
            <a:noAutofit/>
          </a:bodyPr>
          <a:lstStyle>
            <a:lvl1pPr marL="0" indent="0" algn="l">
              <a:lnSpc>
                <a:spcPct val="120000"/>
              </a:lnSpc>
              <a:spcBef>
                <a:spcPts val="0"/>
              </a:spcBef>
              <a:buNone/>
              <a:defRPr sz="1000" b="1" cap="all" spc="100" baseline="0">
                <a:solidFill>
                  <a:schemeClr val="bg1"/>
                </a:solidFill>
                <a:latin typeface="+mj-lt"/>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4" name="Text Placeholder 25">
            <a:extLst>
              <a:ext uri="{FF2B5EF4-FFF2-40B4-BE49-F238E27FC236}">
                <a16:creationId xmlns:a16="http://schemas.microsoft.com/office/drawing/2014/main" id="{D51A6F9D-1997-1CDF-8645-E270DEA25644}"/>
              </a:ext>
            </a:extLst>
          </p:cNvPr>
          <p:cNvSpPr>
            <a:spLocks noGrp="1"/>
          </p:cNvSpPr>
          <p:nvPr>
            <p:ph type="body" sz="quarter" idx="31" hasCustomPrompt="1"/>
          </p:nvPr>
        </p:nvSpPr>
        <p:spPr>
          <a:xfrm>
            <a:off x="3810000" y="4165070"/>
            <a:ext cx="2443088" cy="285189"/>
          </a:xfrm>
        </p:spPr>
        <p:txBody>
          <a:bodyPr>
            <a:noAutofit/>
          </a:bodyPr>
          <a:lstStyle>
            <a:lvl1pPr marL="0" indent="0">
              <a:lnSpc>
                <a:spcPct val="120000"/>
              </a:lnSpc>
              <a:spcBef>
                <a:spcPts val="0"/>
              </a:spcBef>
              <a:buNone/>
              <a:defRPr sz="900" b="1" i="1" spc="0" baseline="0">
                <a:solidFill>
                  <a:schemeClr val="bg1"/>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text here</a:t>
            </a:r>
          </a:p>
        </p:txBody>
      </p:sp>
      <p:sp>
        <p:nvSpPr>
          <p:cNvPr id="27" name="Text Placeholder 25">
            <a:extLst>
              <a:ext uri="{FF2B5EF4-FFF2-40B4-BE49-F238E27FC236}">
                <a16:creationId xmlns:a16="http://schemas.microsoft.com/office/drawing/2014/main" id="{4118D991-EC75-05B0-73FA-F8F2494DFB2D}"/>
              </a:ext>
            </a:extLst>
          </p:cNvPr>
          <p:cNvSpPr>
            <a:spLocks noGrp="1"/>
          </p:cNvSpPr>
          <p:nvPr>
            <p:ph type="body" sz="quarter" idx="39" hasCustomPrompt="1"/>
          </p:nvPr>
        </p:nvSpPr>
        <p:spPr>
          <a:xfrm>
            <a:off x="3810000" y="4710244"/>
            <a:ext cx="2563059" cy="852356"/>
          </a:xfrm>
        </p:spPr>
        <p:txBody>
          <a:bodyPr>
            <a:noAutofit/>
          </a:bodyPr>
          <a:lstStyle>
            <a:lvl1pPr marL="0" indent="0">
              <a:lnSpc>
                <a:spcPct val="90000"/>
              </a:lnSpc>
              <a:spcBef>
                <a:spcPts val="0"/>
              </a:spcBef>
              <a:buNone/>
              <a:defRPr sz="2000" b="1" cap="all" spc="100" baseline="0">
                <a:solidFill>
                  <a:schemeClr val="accent3">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6" name="Text Placeholder 4">
            <a:extLst>
              <a:ext uri="{FF2B5EF4-FFF2-40B4-BE49-F238E27FC236}">
                <a16:creationId xmlns:a16="http://schemas.microsoft.com/office/drawing/2014/main" id="{5FAFB201-A050-C771-0585-2F7EA9FA3EDA}"/>
              </a:ext>
            </a:extLst>
          </p:cNvPr>
          <p:cNvSpPr>
            <a:spLocks noGrp="1"/>
          </p:cNvSpPr>
          <p:nvPr>
            <p:ph type="body" sz="quarter" idx="25" hasCustomPrompt="1"/>
          </p:nvPr>
        </p:nvSpPr>
        <p:spPr>
          <a:xfrm>
            <a:off x="3810000" y="5643693"/>
            <a:ext cx="1789919" cy="344427"/>
          </a:xfrm>
        </p:spPr>
        <p:txBody>
          <a:bodyPr>
            <a:noAutofit/>
          </a:bodyPr>
          <a:lstStyle>
            <a:lvl1pPr marL="0" indent="0" algn="l">
              <a:lnSpc>
                <a:spcPct val="100000"/>
              </a:lnSpc>
              <a:spcBef>
                <a:spcPts val="0"/>
              </a:spcBef>
              <a:buNone/>
              <a:defRPr sz="1000" b="1" cap="all" spc="100" baseline="0">
                <a:solidFill>
                  <a:schemeClr val="tx1"/>
                </a:solidFill>
                <a:latin typeface="+mj-lt"/>
              </a:defRPr>
            </a:lvl1pPr>
            <a:lvl2pPr marL="377190" indent="0" algn="l">
              <a:buNone/>
              <a:defRPr sz="800">
                <a:solidFill>
                  <a:schemeClr val="bg1"/>
                </a:solidFill>
              </a:defRPr>
            </a:lvl2pPr>
            <a:lvl3pPr marL="754380" indent="0" algn="l">
              <a:buNone/>
              <a:defRPr sz="800">
                <a:solidFill>
                  <a:schemeClr val="bg1"/>
                </a:solidFill>
              </a:defRPr>
            </a:lvl3pPr>
            <a:lvl4pPr marL="1131570" indent="0" algn="l">
              <a:buNone/>
              <a:defRPr sz="800">
                <a:solidFill>
                  <a:schemeClr val="bg1"/>
                </a:solidFill>
              </a:defRPr>
            </a:lvl4pPr>
            <a:lvl5pPr marL="1508760" indent="0" algn="l">
              <a:buNone/>
              <a:defRPr sz="800">
                <a:solidFill>
                  <a:schemeClr val="bg1"/>
                </a:solidFill>
              </a:defRPr>
            </a:lvl5pPr>
          </a:lstStyle>
          <a:p>
            <a:pPr lvl="0"/>
            <a:r>
              <a:rPr lang="en-US" dirty="0"/>
              <a:t>Add text here</a:t>
            </a:r>
          </a:p>
        </p:txBody>
      </p:sp>
      <p:sp>
        <p:nvSpPr>
          <p:cNvPr id="16" name="Text Placeholder 15">
            <a:extLst>
              <a:ext uri="{FF2B5EF4-FFF2-40B4-BE49-F238E27FC236}">
                <a16:creationId xmlns:a16="http://schemas.microsoft.com/office/drawing/2014/main" id="{B8D28565-418D-614A-4D8A-FAA5DC928B9F}"/>
              </a:ext>
            </a:extLst>
          </p:cNvPr>
          <p:cNvSpPr>
            <a:spLocks noGrp="1"/>
          </p:cNvSpPr>
          <p:nvPr>
            <p:ph type="body" sz="quarter" idx="30" hasCustomPrompt="1"/>
          </p:nvPr>
        </p:nvSpPr>
        <p:spPr>
          <a:xfrm>
            <a:off x="3810000" y="6130331"/>
            <a:ext cx="2428961" cy="1486811"/>
          </a:xfrm>
        </p:spPr>
        <p:txBody>
          <a:bodyPr>
            <a:noAutofit/>
          </a:bodyPr>
          <a:lstStyle>
            <a:lvl1pPr>
              <a:lnSpc>
                <a:spcPct val="120000"/>
              </a:lnSpc>
              <a:spcBef>
                <a:spcPts val="0"/>
              </a:spcBef>
              <a:spcAft>
                <a:spcPts val="1000"/>
              </a:spcAft>
              <a:defRPr sz="900" b="0" spc="20" baseline="0"/>
            </a:lvl1pPr>
            <a:lvl2pPr>
              <a:defRPr sz="1000"/>
            </a:lvl2pPr>
            <a:lvl3pPr>
              <a:defRPr sz="1000"/>
            </a:lvl3pPr>
            <a:lvl4pPr>
              <a:defRPr sz="1000"/>
            </a:lvl4pPr>
            <a:lvl5pPr>
              <a:defRPr sz="1000"/>
            </a:lvl5pPr>
          </a:lstStyle>
          <a:p>
            <a:pPr lvl="0"/>
            <a:r>
              <a:rPr lang="en-US" dirty="0"/>
              <a:t>Add text here</a:t>
            </a:r>
          </a:p>
        </p:txBody>
      </p:sp>
      <p:sp>
        <p:nvSpPr>
          <p:cNvPr id="18" name="Rectangle 17">
            <a:extLst>
              <a:ext uri="{FF2B5EF4-FFF2-40B4-BE49-F238E27FC236}">
                <a16:creationId xmlns:a16="http://schemas.microsoft.com/office/drawing/2014/main" id="{E5DA1E0E-0373-C71E-07B2-A841FAFCF5D4}"/>
              </a:ext>
              <a:ext uri="{C183D7F6-B498-43B3-948B-1728B52AA6E4}">
                <adec:decorative xmlns:adec="http://schemas.microsoft.com/office/drawing/2017/decorative" val="1"/>
              </a:ext>
            </a:extLst>
          </p:cNvPr>
          <p:cNvSpPr/>
          <p:nvPr userDrawn="1"/>
        </p:nvSpPr>
        <p:spPr>
          <a:xfrm>
            <a:off x="9784080" y="3502688"/>
            <a:ext cx="274320" cy="38100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1"/>
          <p:cNvSpPr>
            <a:spLocks noGrp="1"/>
          </p:cNvSpPr>
          <p:nvPr>
            <p:ph type="pic" sz="quarter" idx="11" hasCustomPrompt="1"/>
          </p:nvPr>
        </p:nvSpPr>
        <p:spPr>
          <a:xfrm>
            <a:off x="6705602" y="457199"/>
            <a:ext cx="2889249" cy="1948587"/>
          </a:xfrm>
          <a:noFill/>
        </p:spPr>
        <p:txBody>
          <a:bodyPr tIns="274320">
            <a:normAutofit/>
          </a:bodyPr>
          <a:lstStyle>
            <a:lvl1pPr marL="0" indent="0" algn="ctr">
              <a:buNone/>
              <a:defRPr sz="1400">
                <a:solidFill>
                  <a:sysClr val="windowText" lastClr="000000"/>
                </a:solidFill>
              </a:defRPr>
            </a:lvl1pPr>
          </a:lstStyle>
          <a:p>
            <a:r>
              <a:rPr lang="en-US" dirty="0"/>
              <a:t>Click to add picture</a:t>
            </a:r>
          </a:p>
        </p:txBody>
      </p:sp>
      <p:sp>
        <p:nvSpPr>
          <p:cNvPr id="23" name="Text Placeholder 15">
            <a:extLst>
              <a:ext uri="{FF2B5EF4-FFF2-40B4-BE49-F238E27FC236}">
                <a16:creationId xmlns:a16="http://schemas.microsoft.com/office/drawing/2014/main" id="{764EA665-2F47-3154-351E-F3A2BD99845F}"/>
              </a:ext>
            </a:extLst>
          </p:cNvPr>
          <p:cNvSpPr>
            <a:spLocks noGrp="1"/>
          </p:cNvSpPr>
          <p:nvPr>
            <p:ph type="body" sz="quarter" idx="36" hasCustomPrompt="1"/>
          </p:nvPr>
        </p:nvSpPr>
        <p:spPr>
          <a:xfrm>
            <a:off x="7166593" y="2590800"/>
            <a:ext cx="2352673" cy="832596"/>
          </a:xfrm>
        </p:spPr>
        <p:txBody>
          <a:bodyPr>
            <a:noAutofit/>
          </a:bodyPr>
          <a:lstStyle>
            <a:lvl1pPr marL="0" indent="0">
              <a:lnSpc>
                <a:spcPct val="12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26" name="Text Placeholder 25">
            <a:extLst>
              <a:ext uri="{FF2B5EF4-FFF2-40B4-BE49-F238E27FC236}">
                <a16:creationId xmlns:a16="http://schemas.microsoft.com/office/drawing/2014/main" id="{970B3764-7EB5-FE7C-FAB0-FCD9098BB396}"/>
              </a:ext>
            </a:extLst>
          </p:cNvPr>
          <p:cNvSpPr>
            <a:spLocks noGrp="1"/>
          </p:cNvSpPr>
          <p:nvPr>
            <p:ph type="body" sz="quarter" idx="38" hasCustomPrompt="1"/>
          </p:nvPr>
        </p:nvSpPr>
        <p:spPr>
          <a:xfrm>
            <a:off x="7166593" y="3502688"/>
            <a:ext cx="2434539" cy="947571"/>
          </a:xfrm>
        </p:spPr>
        <p:txBody>
          <a:bodyPr>
            <a:noAutofit/>
          </a:bodyPr>
          <a:lstStyle>
            <a:lvl1pPr marL="0" indent="0">
              <a:lnSpc>
                <a:spcPct val="100000"/>
              </a:lnSpc>
              <a:spcBef>
                <a:spcPts val="0"/>
              </a:spcBef>
              <a:buNone/>
              <a:defRPr sz="2000" b="1" cap="all" spc="100" baseline="0">
                <a:solidFill>
                  <a:schemeClr val="accent3">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lvl="0"/>
            <a:r>
              <a:rPr lang="en-US" dirty="0"/>
              <a:t>Add title here</a:t>
            </a:r>
          </a:p>
        </p:txBody>
      </p:sp>
      <p:sp>
        <p:nvSpPr>
          <p:cNvPr id="24" name="Text Placeholder 15">
            <a:extLst>
              <a:ext uri="{FF2B5EF4-FFF2-40B4-BE49-F238E27FC236}">
                <a16:creationId xmlns:a16="http://schemas.microsoft.com/office/drawing/2014/main" id="{23E1A197-401A-8FFE-C31B-1053DB84EF27}"/>
              </a:ext>
            </a:extLst>
          </p:cNvPr>
          <p:cNvSpPr>
            <a:spLocks noGrp="1"/>
          </p:cNvSpPr>
          <p:nvPr>
            <p:ph type="body" sz="quarter" idx="37" hasCustomPrompt="1"/>
          </p:nvPr>
        </p:nvSpPr>
        <p:spPr>
          <a:xfrm>
            <a:off x="7166593" y="4624816"/>
            <a:ext cx="2443173" cy="2992326"/>
          </a:xfrm>
        </p:spPr>
        <p:txBody>
          <a:bodyPr>
            <a:noAutofit/>
          </a:bodyPr>
          <a:lstStyle>
            <a:lvl1pPr marL="0" indent="0">
              <a:lnSpc>
                <a:spcPct val="130000"/>
              </a:lnSpc>
              <a:spcBef>
                <a:spcPts val="0"/>
              </a:spcBef>
              <a:spcAft>
                <a:spcPts val="1000"/>
              </a:spcAft>
              <a:buNone/>
              <a:defRPr sz="900" b="0" spc="20" baseline="0"/>
            </a:lvl1pPr>
            <a:lvl2pPr>
              <a:defRPr sz="1000"/>
            </a:lvl2pPr>
            <a:lvl3pPr>
              <a:defRPr sz="1000"/>
            </a:lvl3pPr>
            <a:lvl4pPr>
              <a:defRPr sz="1000"/>
            </a:lvl4pPr>
            <a:lvl5pPr>
              <a:defRPr sz="1000"/>
            </a:lvl5pPr>
          </a:lstStyle>
          <a:p>
            <a:pPr lvl="0"/>
            <a:r>
              <a:rPr lang="en-US" dirty="0"/>
              <a:t>Add text here</a:t>
            </a:r>
          </a:p>
        </p:txBody>
      </p:sp>
      <p:sp>
        <p:nvSpPr>
          <p:cNvPr id="2" name="Text Placeholder 1">
            <a:extLst>
              <a:ext uri="{FF2B5EF4-FFF2-40B4-BE49-F238E27FC236}">
                <a16:creationId xmlns:a16="http://schemas.microsoft.com/office/drawing/2014/main" id="{532EC872-481F-9DFB-DB93-7FC667A1F225}"/>
              </a:ext>
            </a:extLst>
          </p:cNvPr>
          <p:cNvSpPr>
            <a:spLocks noGrp="1"/>
          </p:cNvSpPr>
          <p:nvPr>
            <p:ph type="body" sz="quarter" idx="34" hasCustomPrompt="1"/>
          </p:nvPr>
        </p:nvSpPr>
        <p:spPr>
          <a:xfrm>
            <a:off x="5304906" y="0"/>
            <a:ext cx="2845320" cy="876415"/>
          </a:xfrm>
          <a:custGeom>
            <a:avLst/>
            <a:gdLst>
              <a:gd name="connsiteX0" fmla="*/ 0 w 2845320"/>
              <a:gd name="connsiteY0" fmla="*/ 0 h 876415"/>
              <a:gd name="connsiteX1" fmla="*/ 2845320 w 2845320"/>
              <a:gd name="connsiteY1" fmla="*/ 0 h 876415"/>
              <a:gd name="connsiteX2" fmla="*/ 2825274 w 2845320"/>
              <a:gd name="connsiteY2" fmla="*/ 41614 h 876415"/>
              <a:gd name="connsiteX3" fmla="*/ 1422660 w 2845320"/>
              <a:gd name="connsiteY3" fmla="*/ 876415 h 876415"/>
              <a:gd name="connsiteX4" fmla="*/ 20047 w 2845320"/>
              <a:gd name="connsiteY4" fmla="*/ 41614 h 87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320" h="876415">
                <a:moveTo>
                  <a:pt x="0" y="0"/>
                </a:moveTo>
                <a:lnTo>
                  <a:pt x="2845320" y="0"/>
                </a:lnTo>
                <a:lnTo>
                  <a:pt x="2825274" y="41614"/>
                </a:lnTo>
                <a:cubicBezTo>
                  <a:pt x="2555154" y="538859"/>
                  <a:pt x="2028327" y="876415"/>
                  <a:pt x="1422660" y="876415"/>
                </a:cubicBezTo>
                <a:cubicBezTo>
                  <a:pt x="816993" y="876415"/>
                  <a:pt x="290167" y="538859"/>
                  <a:pt x="20047" y="41614"/>
                </a:cubicBez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3" name="Text Placeholder 2">
            <a:extLst>
              <a:ext uri="{FF2B5EF4-FFF2-40B4-BE49-F238E27FC236}">
                <a16:creationId xmlns:a16="http://schemas.microsoft.com/office/drawing/2014/main" id="{F450FD81-C5FF-7E04-852A-F6E347A56B0C}"/>
              </a:ext>
            </a:extLst>
          </p:cNvPr>
          <p:cNvSpPr>
            <a:spLocks noGrp="1"/>
          </p:cNvSpPr>
          <p:nvPr>
            <p:ph type="body" sz="quarter" idx="40" hasCustomPrompt="1"/>
          </p:nvPr>
        </p:nvSpPr>
        <p:spPr>
          <a:xfrm>
            <a:off x="0" y="4515866"/>
            <a:ext cx="1153798" cy="228600"/>
          </a:xfrm>
          <a:custGeom>
            <a:avLst/>
            <a:gdLst>
              <a:gd name="connsiteX0" fmla="*/ 0 w 1153798"/>
              <a:gd name="connsiteY0" fmla="*/ 0 h 228600"/>
              <a:gd name="connsiteX1" fmla="*/ 1153798 w 1153798"/>
              <a:gd name="connsiteY1" fmla="*/ 0 h 228600"/>
              <a:gd name="connsiteX2" fmla="*/ 1153798 w 1153798"/>
              <a:gd name="connsiteY2" fmla="*/ 228600 h 228600"/>
              <a:gd name="connsiteX3" fmla="*/ 0 w 1153798"/>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1153798" h="228600">
                <a:moveTo>
                  <a:pt x="0" y="0"/>
                </a:moveTo>
                <a:lnTo>
                  <a:pt x="1153798" y="0"/>
                </a:lnTo>
                <a:lnTo>
                  <a:pt x="1153798" y="228600"/>
                </a:lnTo>
                <a:lnTo>
                  <a:pt x="0" y="228600"/>
                </a:lnTo>
                <a:close/>
              </a:path>
            </a:pathLst>
          </a:custGeom>
          <a:solidFill>
            <a:schemeClr val="accent2">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
        <p:nvSpPr>
          <p:cNvPr id="8" name="Text Placeholder 7">
            <a:extLst>
              <a:ext uri="{FF2B5EF4-FFF2-40B4-BE49-F238E27FC236}">
                <a16:creationId xmlns:a16="http://schemas.microsoft.com/office/drawing/2014/main" id="{B6779094-B730-A15E-A4CE-E894F87CBCC2}"/>
              </a:ext>
            </a:extLst>
          </p:cNvPr>
          <p:cNvSpPr>
            <a:spLocks noGrp="1"/>
          </p:cNvSpPr>
          <p:nvPr>
            <p:ph type="body" sz="quarter" idx="41" hasCustomPrompt="1"/>
          </p:nvPr>
        </p:nvSpPr>
        <p:spPr>
          <a:xfrm>
            <a:off x="2888892" y="2405786"/>
            <a:ext cx="463908" cy="2103120"/>
          </a:xfrm>
          <a:custGeom>
            <a:avLst/>
            <a:gdLst>
              <a:gd name="connsiteX0" fmla="*/ 0 w 445752"/>
              <a:gd name="connsiteY0" fmla="*/ 0 h 2590800"/>
              <a:gd name="connsiteX1" fmla="*/ 445752 w 445752"/>
              <a:gd name="connsiteY1" fmla="*/ 0 h 2590800"/>
              <a:gd name="connsiteX2" fmla="*/ 445752 w 445752"/>
              <a:gd name="connsiteY2" fmla="*/ 2590800 h 2590800"/>
              <a:gd name="connsiteX3" fmla="*/ 0 w 445752"/>
              <a:gd name="connsiteY3" fmla="*/ 2590800 h 2590800"/>
            </a:gdLst>
            <a:ahLst/>
            <a:cxnLst>
              <a:cxn ang="0">
                <a:pos x="connsiteX0" y="connsiteY0"/>
              </a:cxn>
              <a:cxn ang="0">
                <a:pos x="connsiteX1" y="connsiteY1"/>
              </a:cxn>
              <a:cxn ang="0">
                <a:pos x="connsiteX2" y="connsiteY2"/>
              </a:cxn>
              <a:cxn ang="0">
                <a:pos x="connsiteX3" y="connsiteY3"/>
              </a:cxn>
            </a:cxnLst>
            <a:rect l="l" t="t" r="r" b="b"/>
            <a:pathLst>
              <a:path w="445752" h="2590800">
                <a:moveTo>
                  <a:pt x="0" y="0"/>
                </a:moveTo>
                <a:lnTo>
                  <a:pt x="445752" y="0"/>
                </a:lnTo>
                <a:lnTo>
                  <a:pt x="445752" y="2590800"/>
                </a:lnTo>
                <a:lnTo>
                  <a:pt x="0" y="2590800"/>
                </a:lnTo>
                <a:close/>
              </a:path>
            </a:pathLst>
          </a:cu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dirty="0">
                <a:noFill/>
              </a:defRPr>
            </a:lvl1pPr>
          </a:lstStyle>
          <a:p>
            <a:pPr marL="0" lvl="0" algn="ctr" defTabSz="914400"/>
            <a:r>
              <a:rPr lang="en-US" dirty="0"/>
              <a:t>Blank</a:t>
            </a:r>
          </a:p>
        </p:txBody>
      </p:sp>
    </p:spTree>
    <p:extLst>
      <p:ext uri="{BB962C8B-B14F-4D97-AF65-F5344CB8AC3E}">
        <p14:creationId xmlns:p14="http://schemas.microsoft.com/office/powerpoint/2010/main" val="2671284456"/>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5860101"/>
      </p:ext>
    </p:extLst>
  </p:cSld>
  <p:clrMapOvr>
    <a:masterClrMapping/>
  </p:clrMapOvr>
  <p:extLst>
    <p:ext uri="{DCECCB84-F9BA-43D5-87BE-67443E8EF086}">
      <p15:sldGuideLst xmlns:p15="http://schemas.microsoft.com/office/powerpoint/2012/main">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userDrawn="1">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72CD0-8AE2-403D-BC5A-E9768D13DA7F}" type="datetimeFigureOut">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45621-FB72-491B-A41E-B21F020BD976}" type="slidenum">
              <a:rPr lang="en-US" smtClean="0"/>
              <a:t>‹#›</a:t>
            </a:fld>
            <a:endParaRPr lang="en-US" dirty="0"/>
          </a:p>
        </p:txBody>
      </p:sp>
    </p:spTree>
    <p:extLst>
      <p:ext uri="{BB962C8B-B14F-4D97-AF65-F5344CB8AC3E}">
        <p14:creationId xmlns:p14="http://schemas.microsoft.com/office/powerpoint/2010/main" val="168830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0058400" cy="51816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5239" y="1"/>
            <a:ext cx="10053163" cy="51816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5621489"/>
            <a:ext cx="6412230" cy="1658112"/>
          </a:xfrm>
        </p:spPr>
        <p:txBody>
          <a:bodyPr anchor="ctr">
            <a:normAutofit/>
          </a:bodyPr>
          <a:lstStyle>
            <a:lvl1pPr algn="r">
              <a:defRPr sz="4840" b="0" spc="220" baseline="0"/>
            </a:lvl1pPr>
          </a:lstStyle>
          <a:p>
            <a:r>
              <a:rPr lang="en-US"/>
              <a:t>Click to edit Master title style</a:t>
            </a:r>
            <a:endParaRPr lang="en-US" dirty="0"/>
          </a:p>
        </p:txBody>
      </p:sp>
      <p:sp>
        <p:nvSpPr>
          <p:cNvPr id="3" name="Text Placeholder 2"/>
          <p:cNvSpPr>
            <a:spLocks noGrp="1"/>
          </p:cNvSpPr>
          <p:nvPr>
            <p:ph type="body" idx="1"/>
          </p:nvPr>
        </p:nvSpPr>
        <p:spPr>
          <a:xfrm>
            <a:off x="7103745" y="5621489"/>
            <a:ext cx="2640330" cy="1658112"/>
          </a:xfrm>
        </p:spPr>
        <p:txBody>
          <a:bodyPr lIns="91440" rIns="91440" anchor="ctr">
            <a:normAutofit/>
          </a:bodyPr>
          <a:lstStyle>
            <a:lvl1pPr marL="0" indent="0">
              <a:lnSpc>
                <a:spcPct val="100000"/>
              </a:lnSpc>
              <a:spcBef>
                <a:spcPts val="0"/>
              </a:spcBef>
              <a:buNone/>
              <a:defRPr sz="1760">
                <a:solidFill>
                  <a:schemeClr val="tx1">
                    <a:lumMod val="95000"/>
                    <a:lumOff val="5000"/>
                  </a:schemeClr>
                </a:solidFill>
              </a:defRPr>
            </a:lvl1pPr>
            <a:lvl2pPr marL="502920" indent="0">
              <a:buNone/>
              <a:defRPr sz="176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72CD0-8AE2-403D-BC5A-E9768D13DA7F}" type="datetimeFigureOut">
              <a:rPr lang="en-US" smtClean="0"/>
              <a:t>4/15/2026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D45621-FB72-491B-A41E-B21F020BD976}" type="slidenum">
              <a:rPr lang="en-US" smtClean="0"/>
              <a:t>‹#›</a:t>
            </a:fld>
            <a:endParaRPr lang="en-US" dirty="0"/>
          </a:p>
        </p:txBody>
      </p:sp>
      <p:cxnSp>
        <p:nvCxnSpPr>
          <p:cNvPr id="8" name="Straight Connector 7"/>
          <p:cNvCxnSpPr/>
          <p:nvPr/>
        </p:nvCxnSpPr>
        <p:spPr>
          <a:xfrm flipV="1">
            <a:off x="6919145" y="5965987"/>
            <a:ext cx="0" cy="103632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452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4906" y="663245"/>
            <a:ext cx="8019059" cy="169956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2590800"/>
            <a:ext cx="3922776"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1189" y="2590800"/>
            <a:ext cx="3922776" cy="4559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272CD0-8AE2-403D-BC5A-E9768D13DA7F}" type="datetimeFigureOut">
              <a:rPr lang="en-US" smtClean="0"/>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D45621-FB72-491B-A41E-B21F020BD976}" type="slidenum">
              <a:rPr lang="en-US" smtClean="0"/>
              <a:t>‹#›</a:t>
            </a:fld>
            <a:endParaRPr lang="en-US" dirty="0"/>
          </a:p>
        </p:txBody>
      </p:sp>
    </p:spTree>
    <p:extLst>
      <p:ext uri="{BB962C8B-B14F-4D97-AF65-F5344CB8AC3E}">
        <p14:creationId xmlns:p14="http://schemas.microsoft.com/office/powerpoint/2010/main" val="135839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44906" y="663245"/>
            <a:ext cx="8019059" cy="16995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4906" y="2470254"/>
            <a:ext cx="3922776" cy="932688"/>
          </a:xfrm>
        </p:spPr>
        <p:txBody>
          <a:bodyPr lIns="137160" rIns="137160" anchor="ctr">
            <a:normAutofit/>
          </a:bodyPr>
          <a:lstStyle>
            <a:lvl1pPr marL="0" indent="0">
              <a:spcBef>
                <a:spcPts val="0"/>
              </a:spcBef>
              <a:spcAft>
                <a:spcPts val="0"/>
              </a:spcAft>
              <a:buNone/>
              <a:defRPr sz="2420" b="0" cap="none" baseline="0">
                <a:solidFill>
                  <a:schemeClr val="accent1"/>
                </a:solidFill>
                <a:latin typeface="+mn-lt"/>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844906" y="3363493"/>
            <a:ext cx="3922776" cy="3787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41189" y="2470254"/>
            <a:ext cx="3922776" cy="932688"/>
          </a:xfrm>
        </p:spPr>
        <p:txBody>
          <a:bodyPr lIns="137160" rIns="137160" anchor="ctr">
            <a:normAutofit/>
          </a:bodyPr>
          <a:lstStyle>
            <a:lvl1pPr marL="0" indent="0">
              <a:spcBef>
                <a:spcPts val="0"/>
              </a:spcBef>
              <a:spcAft>
                <a:spcPts val="0"/>
              </a:spcAft>
              <a:buNone/>
              <a:defRPr lang="en-US" sz="2420" b="0" kern="1200" cap="none" baseline="0" dirty="0">
                <a:solidFill>
                  <a:schemeClr val="accent1"/>
                </a:solidFill>
                <a:latin typeface="+mn-lt"/>
                <a:ea typeface="+mn-ea"/>
                <a:cs typeface="+mn-cs"/>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marL="0" lvl="0" indent="0" algn="l" defTabSz="1005840" rtl="0" eaLnBrk="1" latinLnBrk="0" hangingPunct="1">
              <a:lnSpc>
                <a:spcPct val="90000"/>
              </a:lnSpc>
              <a:spcBef>
                <a:spcPts val="1980"/>
              </a:spcBef>
              <a:buNone/>
            </a:pPr>
            <a:r>
              <a:rPr lang="en-US"/>
              <a:t>Click to edit Master text styles</a:t>
            </a:r>
          </a:p>
        </p:txBody>
      </p:sp>
      <p:sp>
        <p:nvSpPr>
          <p:cNvPr id="6" name="Content Placeholder 5"/>
          <p:cNvSpPr>
            <a:spLocks noGrp="1"/>
          </p:cNvSpPr>
          <p:nvPr>
            <p:ph sz="quarter" idx="4"/>
          </p:nvPr>
        </p:nvSpPr>
        <p:spPr>
          <a:xfrm>
            <a:off x="4941189" y="3363493"/>
            <a:ext cx="3922776" cy="3787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272CD0-8AE2-403D-BC5A-E9768D13DA7F}" type="datetimeFigureOut">
              <a:rPr lang="en-US" smtClean="0"/>
              <a:t>4/15/2026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D45621-FB72-491B-A41E-B21F020BD976}" type="slidenum">
              <a:rPr lang="en-US" smtClean="0"/>
              <a:t>‹#›</a:t>
            </a:fld>
            <a:endParaRPr lang="en-US" dirty="0"/>
          </a:p>
        </p:txBody>
      </p:sp>
    </p:spTree>
    <p:extLst>
      <p:ext uri="{BB962C8B-B14F-4D97-AF65-F5344CB8AC3E}">
        <p14:creationId xmlns:p14="http://schemas.microsoft.com/office/powerpoint/2010/main" val="1273412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272CD0-8AE2-403D-BC5A-E9768D13DA7F}" type="datetimeFigureOut">
              <a:rPr lang="en-US" smtClean="0"/>
              <a:t>4/15/2026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D45621-FB72-491B-A41E-B21F020BD976}" type="slidenum">
              <a:rPr lang="en-US" smtClean="0"/>
              <a:t>‹#›</a:t>
            </a:fld>
            <a:endParaRPr lang="en-US" dirty="0"/>
          </a:p>
        </p:txBody>
      </p:sp>
    </p:spTree>
    <p:extLst>
      <p:ext uri="{BB962C8B-B14F-4D97-AF65-F5344CB8AC3E}">
        <p14:creationId xmlns:p14="http://schemas.microsoft.com/office/powerpoint/2010/main" val="132395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97402097"/>
      </p:ext>
    </p:extLst>
  </p:cSld>
  <p:clrMapOvr>
    <a:masterClrMapping/>
  </p:clrMapOvr>
  <p:extLst>
    <p:ext uri="{DCECCB84-F9BA-43D5-87BE-67443E8EF086}">
      <p15:sldGuideLst xmlns:p15="http://schemas.microsoft.com/office/powerpoint/2012/main">
        <p15:guide id="1" pos="24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844906" y="534377"/>
            <a:ext cx="3621024" cy="1969008"/>
          </a:xfrm>
        </p:spPr>
        <p:txBody>
          <a:bodyPr>
            <a:noAutofit/>
          </a:bodyPr>
          <a:lstStyle>
            <a:lvl1pPr>
              <a:lnSpc>
                <a:spcPct val="80000"/>
              </a:lnSpc>
              <a:defRPr sz="3960"/>
            </a:lvl1pPr>
          </a:lstStyle>
          <a:p>
            <a:r>
              <a:rPr lang="en-US"/>
              <a:t>Click to edit Master title style</a:t>
            </a:r>
            <a:endParaRPr lang="en-US" dirty="0"/>
          </a:p>
        </p:txBody>
      </p:sp>
      <p:sp>
        <p:nvSpPr>
          <p:cNvPr id="3" name="Content Placeholder 2"/>
          <p:cNvSpPr>
            <a:spLocks noGrp="1"/>
          </p:cNvSpPr>
          <p:nvPr>
            <p:ph idx="1"/>
          </p:nvPr>
        </p:nvSpPr>
        <p:spPr>
          <a:xfrm>
            <a:off x="4714875" y="932688"/>
            <a:ext cx="4684700" cy="5875934"/>
          </a:xfrm>
        </p:spPr>
        <p:txBody>
          <a:bodyPr>
            <a:normAutofit/>
          </a:bodyPr>
          <a:lstStyle>
            <a:lvl1pPr>
              <a:defRPr sz="2200"/>
            </a:lvl1pPr>
            <a:lvl2pPr>
              <a:defRPr sz="1760"/>
            </a:lvl2pPr>
            <a:lvl3pPr>
              <a:defRPr sz="1320"/>
            </a:lvl3pPr>
            <a:lvl4pPr>
              <a:defRPr sz="1320"/>
            </a:lvl4pPr>
            <a:lvl5pPr>
              <a:defRPr sz="1320"/>
            </a:lvl5pPr>
            <a:lvl6pPr>
              <a:defRPr sz="1320"/>
            </a:lvl6pPr>
            <a:lvl7pPr>
              <a:defRPr sz="1320"/>
            </a:lvl7pPr>
            <a:lvl8pPr>
              <a:defRPr sz="1320"/>
            </a:lvl8pPr>
            <a:lvl9pPr>
              <a:defRPr sz="13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4906" y="2558507"/>
            <a:ext cx="3621024" cy="4263933"/>
          </a:xfrm>
        </p:spPr>
        <p:txBody>
          <a:bodyPr lIns="91440" rIns="91440">
            <a:normAutofit/>
          </a:bodyPr>
          <a:lstStyle>
            <a:lvl1pPr marL="0" indent="0">
              <a:lnSpc>
                <a:spcPct val="108000"/>
              </a:lnSpc>
              <a:spcBef>
                <a:spcPts val="660"/>
              </a:spcBef>
              <a:buNone/>
              <a:defRPr sz="176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
        <p:nvSpPr>
          <p:cNvPr id="5" name="Date Placeholder 4"/>
          <p:cNvSpPr>
            <a:spLocks noGrp="1"/>
          </p:cNvSpPr>
          <p:nvPr>
            <p:ph type="dt" sz="half" idx="10"/>
          </p:nvPr>
        </p:nvSpPr>
        <p:spPr/>
        <p:txBody>
          <a:bodyPr/>
          <a:lstStyle/>
          <a:p>
            <a:fld id="{5F272CD0-8AE2-403D-BC5A-E9768D13DA7F}" type="datetimeFigureOut">
              <a:rPr lang="en-US" smtClean="0"/>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D45621-FB72-491B-A41E-B21F020BD976}" type="slidenum">
              <a:rPr lang="en-US" smtClean="0"/>
              <a:t>‹#›</a:t>
            </a:fld>
            <a:endParaRPr lang="en-US" dirty="0"/>
          </a:p>
        </p:txBody>
      </p:sp>
    </p:spTree>
    <p:extLst>
      <p:ext uri="{BB962C8B-B14F-4D97-AF65-F5344CB8AC3E}">
        <p14:creationId xmlns:p14="http://schemas.microsoft.com/office/powerpoint/2010/main" val="335956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190" y="5621490"/>
            <a:ext cx="6412230" cy="1658112"/>
          </a:xfrm>
        </p:spPr>
        <p:txBody>
          <a:bodyPr anchor="ctr">
            <a:normAutofit/>
          </a:bodyPr>
          <a:lstStyle>
            <a:lvl1pPr algn="r">
              <a:defRPr sz="4840" spc="22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0055885" cy="5181600"/>
          </a:xfrm>
          <a:solidFill>
            <a:schemeClr val="accent1">
              <a:lumMod val="60000"/>
              <a:lumOff val="40000"/>
            </a:schemeClr>
          </a:solidFill>
        </p:spPr>
        <p:txBody>
          <a:bodyPr lIns="457200" tIns="365760"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7103745" y="5621490"/>
            <a:ext cx="2640330" cy="1658112"/>
          </a:xfrm>
        </p:spPr>
        <p:txBody>
          <a:bodyPr lIns="91440" rIns="91440" anchor="ctr">
            <a:normAutofit/>
          </a:bodyPr>
          <a:lstStyle>
            <a:lvl1pPr marL="0" indent="0">
              <a:lnSpc>
                <a:spcPct val="100000"/>
              </a:lnSpc>
              <a:spcBef>
                <a:spcPts val="0"/>
              </a:spcBef>
              <a:buNone/>
              <a:defRPr sz="1760">
                <a:solidFill>
                  <a:schemeClr val="tx1">
                    <a:lumMod val="95000"/>
                    <a:lumOff val="5000"/>
                  </a:schemeClr>
                </a:solidFill>
              </a:defRPr>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5F272CD0-8AE2-403D-BC5A-E9768D13DA7F}" type="datetimeFigureOut">
              <a:rPr lang="en-US" smtClean="0"/>
              <a:t>4/15/2026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D45621-FB72-491B-A41E-B21F020BD976}" type="slidenum">
              <a:rPr lang="en-US" smtClean="0"/>
              <a:t>‹#›</a:t>
            </a:fld>
            <a:endParaRPr lang="en-US" dirty="0"/>
          </a:p>
        </p:txBody>
      </p:sp>
      <p:cxnSp>
        <p:nvCxnSpPr>
          <p:cNvPr id="8" name="Straight Connector 7"/>
          <p:cNvCxnSpPr/>
          <p:nvPr/>
        </p:nvCxnSpPr>
        <p:spPr>
          <a:xfrm flipV="1">
            <a:off x="6919145" y="5965987"/>
            <a:ext cx="0" cy="1036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396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663245"/>
            <a:ext cx="8019059" cy="16995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2590800"/>
            <a:ext cx="8019061" cy="4559808"/>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4907" y="7333465"/>
            <a:ext cx="1777168" cy="310896"/>
          </a:xfrm>
          <a:prstGeom prst="rect">
            <a:avLst/>
          </a:prstGeom>
        </p:spPr>
        <p:txBody>
          <a:bodyPr vert="horz" lIns="91440" tIns="45720" rIns="91440" bIns="45720" rtlCol="0" anchor="ctr"/>
          <a:lstStyle>
            <a:lvl1pPr algn="l">
              <a:defRPr sz="1100">
                <a:solidFill>
                  <a:schemeClr val="tx1">
                    <a:lumMod val="95000"/>
                    <a:lumOff val="5000"/>
                  </a:schemeClr>
                </a:solidFill>
                <a:latin typeface="+mj-lt"/>
              </a:defRPr>
            </a:lvl1pPr>
          </a:lstStyle>
          <a:p>
            <a:fld id="{5F272CD0-8AE2-403D-BC5A-E9768D13DA7F}" type="datetimeFigureOut">
              <a:rPr lang="en-US" smtClean="0"/>
              <a:t>4/15/2026</a:t>
            </a:fld>
            <a:endParaRPr lang="en-US" dirty="0"/>
          </a:p>
        </p:txBody>
      </p:sp>
      <p:sp>
        <p:nvSpPr>
          <p:cNvPr id="5" name="Footer Placeholder 4"/>
          <p:cNvSpPr>
            <a:spLocks noGrp="1"/>
          </p:cNvSpPr>
          <p:nvPr>
            <p:ph type="ftr" sz="quarter" idx="3"/>
          </p:nvPr>
        </p:nvSpPr>
        <p:spPr>
          <a:xfrm>
            <a:off x="3995420" y="7333465"/>
            <a:ext cx="4868703" cy="310896"/>
          </a:xfrm>
          <a:prstGeom prst="rect">
            <a:avLst/>
          </a:prstGeom>
        </p:spPr>
        <p:txBody>
          <a:bodyPr vert="horz" lIns="91440" tIns="45720" rIns="91440" bIns="45720" rtlCol="0" anchor="ctr"/>
          <a:lstStyle>
            <a:lvl1pPr algn="r">
              <a:defRPr sz="11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940800" y="7333465"/>
            <a:ext cx="803275" cy="310896"/>
          </a:xfrm>
          <a:prstGeom prst="rect">
            <a:avLst/>
          </a:prstGeom>
        </p:spPr>
        <p:txBody>
          <a:bodyPr vert="horz" lIns="91440" tIns="45720" rIns="91440" bIns="45720" rtlCol="0" anchor="ctr"/>
          <a:lstStyle>
            <a:lvl1pPr algn="l">
              <a:defRPr sz="1100">
                <a:solidFill>
                  <a:schemeClr val="tx1">
                    <a:lumMod val="95000"/>
                    <a:lumOff val="5000"/>
                  </a:schemeClr>
                </a:solidFill>
                <a:latin typeface="+mj-lt"/>
              </a:defRPr>
            </a:lvl1pPr>
          </a:lstStyle>
          <a:p>
            <a:fld id="{A2D45621-FB72-491B-A41E-B21F020BD976}" type="slidenum">
              <a:rPr lang="en-US" smtClean="0"/>
              <a:t>‹#›</a:t>
            </a:fld>
            <a:endParaRPr lang="en-US" dirty="0"/>
          </a:p>
        </p:txBody>
      </p:sp>
      <p:cxnSp>
        <p:nvCxnSpPr>
          <p:cNvPr id="7" name="Straight Connector 6"/>
          <p:cNvCxnSpPr/>
          <p:nvPr/>
        </p:nvCxnSpPr>
        <p:spPr>
          <a:xfrm flipV="1">
            <a:off x="628650" y="936501"/>
            <a:ext cx="0" cy="1036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5673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62" r:id="rId14"/>
  </p:sldLayoutIdLst>
  <p:txStyles>
    <p:titleStyle>
      <a:lvl1pPr algn="l" defTabSz="1005840" rtl="0" eaLnBrk="1" latinLnBrk="0" hangingPunct="1">
        <a:lnSpc>
          <a:spcPct val="80000"/>
        </a:lnSpc>
        <a:spcBef>
          <a:spcPct val="0"/>
        </a:spcBef>
        <a:buNone/>
        <a:defRPr sz="4840" kern="1200" cap="all" spc="110" baseline="0">
          <a:solidFill>
            <a:schemeClr val="tx1">
              <a:lumMod val="95000"/>
              <a:lumOff val="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9169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760" kern="1200">
          <a:solidFill>
            <a:schemeClr val="tx1"/>
          </a:solidFill>
          <a:latin typeface="+mn-lt"/>
          <a:ea typeface="+mn-ea"/>
          <a:cs typeface="+mn-cs"/>
        </a:defRPr>
      </a:lvl2pPr>
      <a:lvl3pPr marL="492862"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3pPr>
      <a:lvl4pPr marL="653796"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4pPr>
      <a:lvl5pPr marL="85496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5pPr>
      <a:lvl6pPr marL="1005840"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6pPr>
      <a:lvl7pPr marL="116677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7pPr>
      <a:lvl8pPr marL="1337767"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8pPr>
      <a:lvl9pPr marL="1498702"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tall building in a city&#10;&#10;Description automatically generated">
            <a:extLst>
              <a:ext uri="{FF2B5EF4-FFF2-40B4-BE49-F238E27FC236}">
                <a16:creationId xmlns:a16="http://schemas.microsoft.com/office/drawing/2014/main" id="{3FA56ACE-960F-4747-FE86-8A22F129F5EF}"/>
              </a:ext>
            </a:extLst>
          </p:cNvPr>
          <p:cNvPicPr>
            <a:picLocks noGrp="1" noChangeAspect="1"/>
          </p:cNvPicPr>
          <p:nvPr>
            <p:ph type="pic" sz="quarter" idx="10"/>
          </p:nvPr>
        </p:nvPicPr>
        <p:blipFill>
          <a:blip r:embed="rId2"/>
          <a:srcRect l="7681" r="7681"/>
          <a:stretch>
            <a:fillRect/>
          </a:stretch>
        </p:blipFill>
        <p:spPr/>
      </p:pic>
      <p:pic>
        <p:nvPicPr>
          <p:cNvPr id="13" name="Picture Placeholder 12" descr="A magnifying glass next to small wooden houses&#10;&#10;Description automatically generated">
            <a:extLst>
              <a:ext uri="{FF2B5EF4-FFF2-40B4-BE49-F238E27FC236}">
                <a16:creationId xmlns:a16="http://schemas.microsoft.com/office/drawing/2014/main" id="{A6EF0021-DA54-5458-4303-90D3F566E2B5}"/>
              </a:ext>
            </a:extLst>
          </p:cNvPr>
          <p:cNvPicPr>
            <a:picLocks noGrp="1" noChangeAspect="1"/>
          </p:cNvPicPr>
          <p:nvPr>
            <p:ph type="pic" sz="quarter" idx="28"/>
          </p:nvPr>
        </p:nvPicPr>
        <p:blipFill>
          <a:blip r:embed="rId3"/>
          <a:srcRect l="13208" r="13208"/>
          <a:stretch>
            <a:fillRect/>
          </a:stretch>
        </p:blipFill>
        <p:spPr>
          <a:xfrm>
            <a:off x="463550" y="1676400"/>
            <a:ext cx="2889250" cy="2944813"/>
          </a:xfrm>
        </p:spPr>
      </p:pic>
      <p:pic>
        <p:nvPicPr>
          <p:cNvPr id="21" name="Picture Placeholder 20" descr="A group of people posing for a photo&#10;&#10;Description automatically generated">
            <a:extLst>
              <a:ext uri="{FF2B5EF4-FFF2-40B4-BE49-F238E27FC236}">
                <a16:creationId xmlns:a16="http://schemas.microsoft.com/office/drawing/2014/main" id="{3F05D068-00D1-184C-CEB1-80D35590AABE}"/>
              </a:ext>
            </a:extLst>
          </p:cNvPr>
          <p:cNvPicPr>
            <a:picLocks noGrp="1" noChangeAspect="1"/>
          </p:cNvPicPr>
          <p:nvPr>
            <p:ph type="pic" sz="quarter" idx="11"/>
          </p:nvPr>
        </p:nvPicPr>
        <p:blipFill>
          <a:blip r:embed="rId4"/>
          <a:srcRect t="11938" b="11938"/>
          <a:stretch>
            <a:fillRect/>
          </a:stretch>
        </p:blipFill>
        <p:spPr>
          <a:xfrm>
            <a:off x="3352801" y="-11589"/>
            <a:ext cx="3352800" cy="2590799"/>
          </a:xfrm>
        </p:spPr>
      </p:pic>
      <p:sp>
        <p:nvSpPr>
          <p:cNvPr id="107" name="Title 106">
            <a:extLst>
              <a:ext uri="{FF2B5EF4-FFF2-40B4-BE49-F238E27FC236}">
                <a16:creationId xmlns:a16="http://schemas.microsoft.com/office/drawing/2014/main" id="{45AEED6F-40F4-6293-D2D5-603817234659}"/>
              </a:ext>
            </a:extLst>
          </p:cNvPr>
          <p:cNvSpPr>
            <a:spLocks noGrp="1"/>
          </p:cNvSpPr>
          <p:nvPr>
            <p:ph type="title"/>
          </p:nvPr>
        </p:nvSpPr>
        <p:spPr>
          <a:xfrm>
            <a:off x="587376" y="457200"/>
            <a:ext cx="2057399" cy="1066800"/>
          </a:xfrm>
        </p:spPr>
        <p:txBody>
          <a:bodyPr/>
          <a:lstStyle/>
          <a:p>
            <a:r>
              <a:rPr lang="en-US" dirty="0"/>
              <a:t>The real estate specialist since 2006</a:t>
            </a:r>
          </a:p>
        </p:txBody>
      </p:sp>
      <p:sp>
        <p:nvSpPr>
          <p:cNvPr id="89" name="Text Placeholder 88">
            <a:extLst>
              <a:ext uri="{FF2B5EF4-FFF2-40B4-BE49-F238E27FC236}">
                <a16:creationId xmlns:a16="http://schemas.microsoft.com/office/drawing/2014/main" id="{DF1133F1-A6CE-09BE-4A6E-0721672BA1EA}"/>
              </a:ext>
            </a:extLst>
          </p:cNvPr>
          <p:cNvSpPr>
            <a:spLocks noGrp="1"/>
          </p:cNvSpPr>
          <p:nvPr>
            <p:ph type="body" sz="quarter" idx="30"/>
          </p:nvPr>
        </p:nvSpPr>
        <p:spPr>
          <a:xfrm>
            <a:off x="457200" y="4800600"/>
            <a:ext cx="2187575" cy="2649948"/>
          </a:xfrm>
        </p:spPr>
        <p:txBody>
          <a:bodyPr/>
          <a:lstStyle/>
          <a:p>
            <a:pPr lvl="0">
              <a:spcAft>
                <a:spcPts val="600"/>
              </a:spcAft>
            </a:pPr>
            <a:r>
              <a:rPr lang="en-US" sz="1200" dirty="0"/>
              <a:t>150+ Real Estate Clients Across USA</a:t>
            </a:r>
          </a:p>
          <a:p>
            <a:pPr>
              <a:spcAft>
                <a:spcPts val="600"/>
              </a:spcAft>
            </a:pPr>
            <a:r>
              <a:rPr lang="en-US" sz="1200" b="1" dirty="0"/>
              <a:t>Serving Eight of the Top 50 Real Estate Companies </a:t>
            </a:r>
          </a:p>
          <a:p>
            <a:pPr>
              <a:spcAft>
                <a:spcPts val="600"/>
              </a:spcAft>
            </a:pPr>
            <a:r>
              <a:rPr lang="en-US" sz="1200" dirty="0"/>
              <a:t>In Business Since 2006</a:t>
            </a:r>
          </a:p>
          <a:p>
            <a:pPr lvl="0">
              <a:spcAft>
                <a:spcPts val="600"/>
              </a:spcAft>
            </a:pPr>
            <a:r>
              <a:rPr lang="en-US" sz="1200" dirty="0"/>
              <a:t>Serving 300,000+ Units</a:t>
            </a:r>
          </a:p>
          <a:p>
            <a:pPr lvl="0">
              <a:spcAft>
                <a:spcPts val="600"/>
              </a:spcAft>
            </a:pPr>
            <a:r>
              <a:rPr lang="en-US" sz="1200" dirty="0"/>
              <a:t>500+ Team</a:t>
            </a:r>
          </a:p>
          <a:p>
            <a:pPr lvl="0">
              <a:spcAft>
                <a:spcPts val="600"/>
              </a:spcAft>
            </a:pPr>
            <a:r>
              <a:rPr lang="en-US" sz="1200" dirty="0"/>
              <a:t>Spacious, Highly Secure Office Set-Up with Modern Facilities</a:t>
            </a:r>
          </a:p>
        </p:txBody>
      </p:sp>
      <p:sp>
        <p:nvSpPr>
          <p:cNvPr id="85" name="Text Placeholder 84">
            <a:extLst>
              <a:ext uri="{FF2B5EF4-FFF2-40B4-BE49-F238E27FC236}">
                <a16:creationId xmlns:a16="http://schemas.microsoft.com/office/drawing/2014/main" id="{38D7A698-A2A3-FD65-5588-E4C6E76CB77C}"/>
              </a:ext>
            </a:extLst>
          </p:cNvPr>
          <p:cNvSpPr>
            <a:spLocks noGrp="1"/>
          </p:cNvSpPr>
          <p:nvPr>
            <p:ph type="body" sz="quarter" idx="24"/>
          </p:nvPr>
        </p:nvSpPr>
        <p:spPr>
          <a:xfrm>
            <a:off x="3616630" y="2671228"/>
            <a:ext cx="2614622" cy="1709945"/>
          </a:xfrm>
        </p:spPr>
        <p:txBody>
          <a:bodyPr/>
          <a:lstStyle/>
          <a:p>
            <a:r>
              <a:rPr lang="en-US" sz="1200" dirty="0"/>
              <a:t>At OHI, we leverage outsourcing, automation and industry leading processes to assist you in scaling new heights of excellence. We aim to help you optimize your portfolio, acquire better, and streamline operations, all in a cost-efficient manner. </a:t>
            </a:r>
          </a:p>
        </p:txBody>
      </p:sp>
      <p:sp>
        <p:nvSpPr>
          <p:cNvPr id="83" name="Text Placeholder 82">
            <a:extLst>
              <a:ext uri="{FF2B5EF4-FFF2-40B4-BE49-F238E27FC236}">
                <a16:creationId xmlns:a16="http://schemas.microsoft.com/office/drawing/2014/main" id="{8B543754-E578-3F21-7E2B-2A631837637F}"/>
              </a:ext>
            </a:extLst>
          </p:cNvPr>
          <p:cNvSpPr>
            <a:spLocks noGrp="1"/>
          </p:cNvSpPr>
          <p:nvPr>
            <p:ph type="body" sz="quarter" idx="19"/>
          </p:nvPr>
        </p:nvSpPr>
        <p:spPr>
          <a:xfrm>
            <a:off x="3616630" y="4376178"/>
            <a:ext cx="2614622" cy="297928"/>
          </a:xfrm>
        </p:spPr>
        <p:txBody>
          <a:bodyPr/>
          <a:lstStyle/>
          <a:p>
            <a:r>
              <a:rPr lang="en-US" sz="1200" dirty="0"/>
              <a:t>CONTACT US</a:t>
            </a:r>
          </a:p>
        </p:txBody>
      </p:sp>
      <p:sp>
        <p:nvSpPr>
          <p:cNvPr id="86" name="Text Placeholder 85">
            <a:extLst>
              <a:ext uri="{FF2B5EF4-FFF2-40B4-BE49-F238E27FC236}">
                <a16:creationId xmlns:a16="http://schemas.microsoft.com/office/drawing/2014/main" id="{19357687-2F98-2DA2-E46B-E213A1D765F9}"/>
              </a:ext>
            </a:extLst>
          </p:cNvPr>
          <p:cNvSpPr>
            <a:spLocks noGrp="1"/>
          </p:cNvSpPr>
          <p:nvPr>
            <p:ph type="body" sz="quarter" idx="25"/>
          </p:nvPr>
        </p:nvSpPr>
        <p:spPr>
          <a:xfrm>
            <a:off x="3616629" y="4701462"/>
            <a:ext cx="2614623" cy="996763"/>
          </a:xfrm>
        </p:spPr>
        <p:txBody>
          <a:bodyPr/>
          <a:lstStyle/>
          <a:p>
            <a:r>
              <a:rPr lang="en-US" sz="1200" dirty="0"/>
              <a:t>Phone: 646-367-8976</a:t>
            </a:r>
          </a:p>
          <a:p>
            <a:r>
              <a:rPr lang="en-US" sz="1200"/>
              <a:t>sales@outsourcinghubindia.</a:t>
            </a:r>
            <a:r>
              <a:rPr lang="en-US" sz="1200" dirty="0"/>
              <a:t>com</a:t>
            </a:r>
          </a:p>
          <a:p>
            <a:r>
              <a:rPr lang="en-US" sz="1200" dirty="0"/>
              <a:t>www.ohiaccounting.com</a:t>
            </a:r>
          </a:p>
          <a:p>
            <a:r>
              <a:rPr lang="en-US" sz="1200" dirty="0"/>
              <a:t>www.outsourcinghubindia.com</a:t>
            </a:r>
          </a:p>
        </p:txBody>
      </p:sp>
      <p:sp>
        <p:nvSpPr>
          <p:cNvPr id="88" name="Text Placeholder 87">
            <a:extLst>
              <a:ext uri="{FF2B5EF4-FFF2-40B4-BE49-F238E27FC236}">
                <a16:creationId xmlns:a16="http://schemas.microsoft.com/office/drawing/2014/main" id="{E1D06214-B361-5B2B-E9C3-02E2472D0865}"/>
              </a:ext>
            </a:extLst>
          </p:cNvPr>
          <p:cNvSpPr>
            <a:spLocks noGrp="1"/>
          </p:cNvSpPr>
          <p:nvPr>
            <p:ph type="body" sz="quarter" idx="27"/>
          </p:nvPr>
        </p:nvSpPr>
        <p:spPr>
          <a:xfrm>
            <a:off x="3616630" y="7060625"/>
            <a:ext cx="2614622" cy="330775"/>
          </a:xfrm>
        </p:spPr>
        <p:txBody>
          <a:bodyPr/>
          <a:lstStyle/>
          <a:p>
            <a:r>
              <a:rPr lang="en-US" sz="1200" dirty="0"/>
              <a:t>New York | Dallas | New Delhi</a:t>
            </a:r>
          </a:p>
        </p:txBody>
      </p:sp>
      <p:sp>
        <p:nvSpPr>
          <p:cNvPr id="47" name="Text Placeholder 46">
            <a:extLst>
              <a:ext uri="{FF2B5EF4-FFF2-40B4-BE49-F238E27FC236}">
                <a16:creationId xmlns:a16="http://schemas.microsoft.com/office/drawing/2014/main" id="{F8F3CED2-706F-CE30-998A-96C16CD7B24D}"/>
              </a:ext>
            </a:extLst>
          </p:cNvPr>
          <p:cNvSpPr>
            <a:spLocks noGrp="1"/>
          </p:cNvSpPr>
          <p:nvPr>
            <p:ph type="body" sz="quarter" idx="33"/>
          </p:nvPr>
        </p:nvSpPr>
        <p:spPr>
          <a:xfrm>
            <a:off x="7165975" y="5490065"/>
            <a:ext cx="2422524" cy="841686"/>
          </a:xfrm>
        </p:spPr>
        <p:txBody>
          <a:bodyPr>
            <a:normAutofit lnSpcReduction="10000"/>
          </a:bodyPr>
          <a:lstStyle/>
          <a:p>
            <a:r>
              <a:rPr lang="en-US" dirty="0"/>
              <a:t>REAL ESTATE outsourcing</a:t>
            </a:r>
          </a:p>
        </p:txBody>
      </p:sp>
      <p:sp>
        <p:nvSpPr>
          <p:cNvPr id="108" name="Text Placeholder 107">
            <a:extLst>
              <a:ext uri="{FF2B5EF4-FFF2-40B4-BE49-F238E27FC236}">
                <a16:creationId xmlns:a16="http://schemas.microsoft.com/office/drawing/2014/main" id="{70A02240-4DDE-CF13-450B-BEE0870D0044}"/>
              </a:ext>
            </a:extLst>
          </p:cNvPr>
          <p:cNvSpPr>
            <a:spLocks noGrp="1"/>
          </p:cNvSpPr>
          <p:nvPr>
            <p:ph type="body" sz="quarter" idx="23"/>
          </p:nvPr>
        </p:nvSpPr>
        <p:spPr>
          <a:xfrm>
            <a:off x="7168179" y="6308233"/>
            <a:ext cx="2420318" cy="592548"/>
          </a:xfrm>
        </p:spPr>
        <p:txBody>
          <a:bodyPr/>
          <a:lstStyle/>
          <a:p>
            <a:r>
              <a:rPr lang="en-US" sz="1300" dirty="0"/>
              <a:t>Outsourcing | Automation | Data Analytics</a:t>
            </a:r>
          </a:p>
        </p:txBody>
      </p:sp>
      <p:sp>
        <p:nvSpPr>
          <p:cNvPr id="230" name="Text Placeholder 229">
            <a:extLst>
              <a:ext uri="{FF2B5EF4-FFF2-40B4-BE49-F238E27FC236}">
                <a16:creationId xmlns:a16="http://schemas.microsoft.com/office/drawing/2014/main" id="{4958684E-EBE0-4F62-4D16-D897A3BA1ED9}"/>
              </a:ext>
              <a:ext uri="{C183D7F6-B498-43B3-948B-1728B52AA6E4}">
                <adec:decorative xmlns:adec="http://schemas.microsoft.com/office/drawing/2017/decorative" val="1"/>
              </a:ext>
            </a:extLst>
          </p:cNvPr>
          <p:cNvSpPr>
            <a:spLocks noGrp="1"/>
          </p:cNvSpPr>
          <p:nvPr>
            <p:ph type="body" sz="quarter" idx="34"/>
          </p:nvPr>
        </p:nvSpPr>
        <p:spPr/>
        <p:txBody>
          <a:bodyPr/>
          <a:lstStyle/>
          <a:p>
            <a:endParaRPr lang="en-US" dirty="0"/>
          </a:p>
        </p:txBody>
      </p:sp>
      <p:pic>
        <p:nvPicPr>
          <p:cNvPr id="41" name="Picture 40" descr="Logo&#10;&#10;Description automatically generated">
            <a:extLst>
              <a:ext uri="{FF2B5EF4-FFF2-40B4-BE49-F238E27FC236}">
                <a16:creationId xmlns:a16="http://schemas.microsoft.com/office/drawing/2014/main" id="{8703A910-D3F7-6B3F-4DA5-945AE4EA65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200" y="475727"/>
            <a:ext cx="1470112" cy="743473"/>
          </a:xfrm>
          <a:prstGeom prst="rect">
            <a:avLst/>
          </a:prstGeom>
        </p:spPr>
      </p:pic>
      <p:sp>
        <p:nvSpPr>
          <p:cNvPr id="232" name="Text Placeholder 231">
            <a:extLst>
              <a:ext uri="{FF2B5EF4-FFF2-40B4-BE49-F238E27FC236}">
                <a16:creationId xmlns:a16="http://schemas.microsoft.com/office/drawing/2014/main" id="{4974F60B-35E4-7499-0588-7A3558C44348}"/>
              </a:ext>
              <a:ext uri="{C183D7F6-B498-43B3-948B-1728B52AA6E4}">
                <adec:decorative xmlns:adec="http://schemas.microsoft.com/office/drawing/2017/decorative" val="1"/>
              </a:ext>
            </a:extLst>
          </p:cNvPr>
          <p:cNvSpPr>
            <a:spLocks noGrp="1"/>
          </p:cNvSpPr>
          <p:nvPr>
            <p:ph type="body" sz="quarter" idx="36"/>
          </p:nvPr>
        </p:nvSpPr>
        <p:spPr>
          <a:xfrm>
            <a:off x="2907049" y="1676400"/>
            <a:ext cx="445751" cy="2945230"/>
          </a:xfrm>
        </p:spPr>
        <p:txBody>
          <a:bodyPr/>
          <a:lstStyle/>
          <a:p>
            <a:endParaRPr lang="en-US" dirty="0"/>
          </a:p>
        </p:txBody>
      </p:sp>
      <p:sp>
        <p:nvSpPr>
          <p:cNvPr id="48" name="Text Placeholder 82">
            <a:extLst>
              <a:ext uri="{FF2B5EF4-FFF2-40B4-BE49-F238E27FC236}">
                <a16:creationId xmlns:a16="http://schemas.microsoft.com/office/drawing/2014/main" id="{62023243-5C83-D71C-D5E7-42FAD0DD4BBF}"/>
              </a:ext>
            </a:extLst>
          </p:cNvPr>
          <p:cNvSpPr txBox="1">
            <a:spLocks/>
          </p:cNvSpPr>
          <p:nvPr/>
        </p:nvSpPr>
        <p:spPr>
          <a:xfrm>
            <a:off x="3616630" y="5638799"/>
            <a:ext cx="2614622" cy="293841"/>
          </a:xfrm>
          <a:prstGeom prst="rect">
            <a:avLst/>
          </a:prstGeom>
        </p:spPr>
        <p:txBody>
          <a:bodyPr vert="horz" lIns="45720" tIns="45720" rIns="45720" bIns="45720" rtlCol="0">
            <a:noAutofit/>
          </a:bodyPr>
          <a:lstStyle>
            <a:lvl1pPr marL="0" indent="0" algn="l" defTabSz="1005840" rtl="0" eaLnBrk="1" latinLnBrk="0" hangingPunct="1">
              <a:lnSpc>
                <a:spcPct val="100000"/>
              </a:lnSpc>
              <a:spcBef>
                <a:spcPts val="0"/>
              </a:spcBef>
              <a:spcAft>
                <a:spcPts val="220"/>
              </a:spcAft>
              <a:buClr>
                <a:schemeClr val="accent1"/>
              </a:buClr>
              <a:buSzPct val="100000"/>
              <a:buFont typeface="Tw Cen MT" panose="020B0602020104020603" pitchFamily="34" charset="0"/>
              <a:buNone/>
              <a:defRPr sz="1000" b="1" kern="1200" cap="all" spc="100" baseline="0">
                <a:solidFill>
                  <a:schemeClr val="bg1"/>
                </a:solidFill>
                <a:latin typeface="+mj-lt"/>
                <a:ea typeface="+mn-ea"/>
                <a:cs typeface="+mn-cs"/>
              </a:defRPr>
            </a:lvl1pPr>
            <a:lvl2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2pPr>
            <a:lvl3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3pPr>
            <a:lvl4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4pPr>
            <a:lvl5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5pPr>
            <a:lvl6pPr marL="1005840"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6pPr>
            <a:lvl7pPr marL="116677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7pPr>
            <a:lvl8pPr marL="1337767"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8pPr>
            <a:lvl9pPr marL="1498702"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9pPr>
          </a:lstStyle>
          <a:p>
            <a:pPr algn="ctr"/>
            <a:r>
              <a:rPr lang="en-US" sz="1200" dirty="0"/>
              <a:t>OHI BROCHURE</a:t>
            </a:r>
          </a:p>
        </p:txBody>
      </p:sp>
      <p:sp>
        <p:nvSpPr>
          <p:cNvPr id="2" name="Text Placeholder 85">
            <a:extLst>
              <a:ext uri="{FF2B5EF4-FFF2-40B4-BE49-F238E27FC236}">
                <a16:creationId xmlns:a16="http://schemas.microsoft.com/office/drawing/2014/main" id="{4C2ECE5F-61A2-F3B2-6E4F-FE9AAB7E2A92}"/>
              </a:ext>
            </a:extLst>
          </p:cNvPr>
          <p:cNvSpPr txBox="1">
            <a:spLocks/>
          </p:cNvSpPr>
          <p:nvPr/>
        </p:nvSpPr>
        <p:spPr>
          <a:xfrm>
            <a:off x="7165975" y="6833107"/>
            <a:ext cx="2428875" cy="524874"/>
          </a:xfrm>
          <a:prstGeom prst="rect">
            <a:avLst/>
          </a:prstGeom>
        </p:spPr>
        <p:txBody>
          <a:bodyPr vert="horz" lIns="45720" tIns="45720" rIns="45720" bIns="45720" rtlCol="0">
            <a:noAutofit/>
          </a:bodyPr>
          <a:lstStyle>
            <a:lvl1pPr marL="0" indent="0" algn="l" defTabSz="1005840" rtl="0" eaLnBrk="1" latinLnBrk="0" hangingPunct="1">
              <a:lnSpc>
                <a:spcPct val="100000"/>
              </a:lnSpc>
              <a:spcBef>
                <a:spcPts val="0"/>
              </a:spcBef>
              <a:spcAft>
                <a:spcPts val="220"/>
              </a:spcAft>
              <a:buClr>
                <a:schemeClr val="accent1"/>
              </a:buClr>
              <a:buSzPct val="100000"/>
              <a:buFont typeface="Tw Cen MT" panose="020B0602020104020603" pitchFamily="34" charset="0"/>
              <a:buNone/>
              <a:defRPr sz="900" kern="1200" spc="20" baseline="0">
                <a:solidFill>
                  <a:schemeClr val="bg1"/>
                </a:solidFill>
                <a:latin typeface="+mn-lt"/>
                <a:ea typeface="+mn-ea"/>
                <a:cs typeface="+mn-cs"/>
              </a:defRPr>
            </a:lvl1pPr>
            <a:lvl2pPr marL="377190" indent="0" algn="l" defTabSz="1005840" rtl="0" eaLnBrk="1" latinLnBrk="0" hangingPunct="1">
              <a:lnSpc>
                <a:spcPct val="90000"/>
              </a:lnSpc>
              <a:spcBef>
                <a:spcPts val="220"/>
              </a:spcBef>
              <a:spcAft>
                <a:spcPts val="440"/>
              </a:spcAft>
              <a:buClr>
                <a:schemeClr val="accent1"/>
              </a:buClr>
              <a:buFont typeface="Wingdings 3" pitchFamily="18" charset="2"/>
              <a:buNone/>
              <a:defRPr sz="800" kern="1200">
                <a:solidFill>
                  <a:schemeClr val="bg1"/>
                </a:solidFill>
                <a:latin typeface="+mn-lt"/>
                <a:ea typeface="+mn-ea"/>
                <a:cs typeface="+mn-cs"/>
              </a:defRPr>
            </a:lvl2pPr>
            <a:lvl3pPr marL="754380" indent="0" algn="l" defTabSz="1005840" rtl="0" eaLnBrk="1" latinLnBrk="0" hangingPunct="1">
              <a:lnSpc>
                <a:spcPct val="90000"/>
              </a:lnSpc>
              <a:spcBef>
                <a:spcPts val="220"/>
              </a:spcBef>
              <a:spcAft>
                <a:spcPts val="440"/>
              </a:spcAft>
              <a:buClr>
                <a:schemeClr val="accent1"/>
              </a:buClr>
              <a:buFont typeface="Wingdings 3" pitchFamily="18" charset="2"/>
              <a:buNone/>
              <a:defRPr sz="800" kern="1200">
                <a:solidFill>
                  <a:schemeClr val="bg1"/>
                </a:solidFill>
                <a:latin typeface="+mn-lt"/>
                <a:ea typeface="+mn-ea"/>
                <a:cs typeface="+mn-cs"/>
              </a:defRPr>
            </a:lvl3pPr>
            <a:lvl4pPr marL="1131570" indent="0" algn="l" defTabSz="1005840" rtl="0" eaLnBrk="1" latinLnBrk="0" hangingPunct="1">
              <a:lnSpc>
                <a:spcPct val="90000"/>
              </a:lnSpc>
              <a:spcBef>
                <a:spcPts val="220"/>
              </a:spcBef>
              <a:spcAft>
                <a:spcPts val="440"/>
              </a:spcAft>
              <a:buClr>
                <a:schemeClr val="accent1"/>
              </a:buClr>
              <a:buFont typeface="Wingdings 3" pitchFamily="18" charset="2"/>
              <a:buNone/>
              <a:defRPr sz="800" kern="1200">
                <a:solidFill>
                  <a:schemeClr val="bg1"/>
                </a:solidFill>
                <a:latin typeface="+mn-lt"/>
                <a:ea typeface="+mn-ea"/>
                <a:cs typeface="+mn-cs"/>
              </a:defRPr>
            </a:lvl4pPr>
            <a:lvl5pPr marL="1508760" indent="0" algn="l" defTabSz="1005840" rtl="0" eaLnBrk="1" latinLnBrk="0" hangingPunct="1">
              <a:lnSpc>
                <a:spcPct val="90000"/>
              </a:lnSpc>
              <a:spcBef>
                <a:spcPts val="220"/>
              </a:spcBef>
              <a:spcAft>
                <a:spcPts val="440"/>
              </a:spcAft>
              <a:buClr>
                <a:schemeClr val="accent1"/>
              </a:buClr>
              <a:buFont typeface="Wingdings 3" pitchFamily="18" charset="2"/>
              <a:buNone/>
              <a:defRPr sz="800" kern="1200">
                <a:solidFill>
                  <a:schemeClr val="bg1"/>
                </a:solidFill>
                <a:latin typeface="+mn-lt"/>
                <a:ea typeface="+mn-ea"/>
                <a:cs typeface="+mn-cs"/>
              </a:defRPr>
            </a:lvl5pPr>
            <a:lvl6pPr marL="1005840"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6pPr>
            <a:lvl7pPr marL="116677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7pPr>
            <a:lvl8pPr marL="1337767"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8pPr>
            <a:lvl9pPr marL="1498702"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9pPr>
          </a:lstStyle>
          <a:p>
            <a:r>
              <a:rPr lang="en-US" sz="1200" dirty="0">
                <a:solidFill>
                  <a:schemeClr val="tx1"/>
                </a:solidFill>
              </a:rPr>
              <a:t>646-367-8976</a:t>
            </a:r>
          </a:p>
          <a:p>
            <a:r>
              <a:rPr lang="en-US" sz="1200" dirty="0">
                <a:solidFill>
                  <a:schemeClr val="tx1"/>
                </a:solidFill>
              </a:rPr>
              <a:t>sales@outsourcinghubindia.com</a:t>
            </a:r>
          </a:p>
        </p:txBody>
      </p:sp>
      <p:pic>
        <p:nvPicPr>
          <p:cNvPr id="4" name="Picture 3" descr="A qr code on a white background&#10;&#10;Description automatically generated">
            <a:extLst>
              <a:ext uri="{FF2B5EF4-FFF2-40B4-BE49-F238E27FC236}">
                <a16:creationId xmlns:a16="http://schemas.microsoft.com/office/drawing/2014/main" id="{313389BD-C8AC-0627-00E0-DFFC3C0A4B81}"/>
              </a:ext>
            </a:extLst>
          </p:cNvPr>
          <p:cNvPicPr>
            <a:picLocks noChangeAspect="1"/>
          </p:cNvPicPr>
          <p:nvPr/>
        </p:nvPicPr>
        <p:blipFill>
          <a:blip r:embed="rId6"/>
          <a:stretch>
            <a:fillRect/>
          </a:stretch>
        </p:blipFill>
        <p:spPr>
          <a:xfrm>
            <a:off x="4471210" y="5912822"/>
            <a:ext cx="905460" cy="1173778"/>
          </a:xfrm>
          <a:prstGeom prst="rect">
            <a:avLst/>
          </a:prstGeom>
        </p:spPr>
      </p:pic>
    </p:spTree>
    <p:extLst>
      <p:ext uri="{BB962C8B-B14F-4D97-AF65-F5344CB8AC3E}">
        <p14:creationId xmlns:p14="http://schemas.microsoft.com/office/powerpoint/2010/main" val="306440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0" name="Picture Placeholder 39" descr="30 Rockefeller Plaza skyline with many tall buildings&#10;&#10;Description automatically generated">
            <a:extLst>
              <a:ext uri="{FF2B5EF4-FFF2-40B4-BE49-F238E27FC236}">
                <a16:creationId xmlns:a16="http://schemas.microsoft.com/office/drawing/2014/main" id="{8D9782ED-6F0E-D674-3371-6F29952D95B6}"/>
              </a:ext>
            </a:extLst>
          </p:cNvPr>
          <p:cNvPicPr>
            <a:picLocks noGrp="1" noChangeAspect="1"/>
          </p:cNvPicPr>
          <p:nvPr>
            <p:ph type="pic" sz="quarter" idx="28"/>
          </p:nvPr>
        </p:nvPicPr>
        <p:blipFill>
          <a:blip r:embed="rId2"/>
          <a:srcRect l="19220" r="19220"/>
          <a:stretch>
            <a:fillRect/>
          </a:stretch>
        </p:blipFill>
        <p:spPr>
          <a:xfrm>
            <a:off x="463549" y="304800"/>
            <a:ext cx="2889251" cy="4322783"/>
          </a:xfrm>
        </p:spPr>
      </p:pic>
      <p:sp>
        <p:nvSpPr>
          <p:cNvPr id="30" name="Text Placeholder 29">
            <a:extLst>
              <a:ext uri="{FF2B5EF4-FFF2-40B4-BE49-F238E27FC236}">
                <a16:creationId xmlns:a16="http://schemas.microsoft.com/office/drawing/2014/main" id="{405BF780-7B94-6439-D3E4-21EEB9F3F71B}"/>
              </a:ext>
            </a:extLst>
          </p:cNvPr>
          <p:cNvSpPr>
            <a:spLocks noGrp="1"/>
          </p:cNvSpPr>
          <p:nvPr>
            <p:ph type="body" sz="quarter" idx="33"/>
          </p:nvPr>
        </p:nvSpPr>
        <p:spPr>
          <a:xfrm>
            <a:off x="463549" y="5465595"/>
            <a:ext cx="2347737" cy="1976760"/>
          </a:xfrm>
        </p:spPr>
        <p:txBody>
          <a:bodyPr/>
          <a:lstStyle/>
          <a:p>
            <a:pPr lvl="0">
              <a:spcAft>
                <a:spcPts val="600"/>
              </a:spcAft>
            </a:pPr>
            <a:r>
              <a:rPr lang="en-US" sz="1200" dirty="0"/>
              <a:t>High-Cost Savings </a:t>
            </a:r>
          </a:p>
          <a:p>
            <a:pPr lvl="0">
              <a:spcAft>
                <a:spcPts val="600"/>
              </a:spcAft>
            </a:pPr>
            <a:r>
              <a:rPr lang="en-US" sz="1200" dirty="0"/>
              <a:t>Staffing On Demand </a:t>
            </a:r>
          </a:p>
          <a:p>
            <a:pPr lvl="0">
              <a:spcAft>
                <a:spcPts val="600"/>
              </a:spcAft>
            </a:pPr>
            <a:r>
              <a:rPr lang="en-US" sz="1200" dirty="0"/>
              <a:t>Focus on Core Business</a:t>
            </a:r>
          </a:p>
          <a:p>
            <a:pPr lvl="0">
              <a:spcAft>
                <a:spcPts val="600"/>
              </a:spcAft>
            </a:pPr>
            <a:r>
              <a:rPr lang="en-US" sz="1200" dirty="0"/>
              <a:t>Quick Work Turnaround</a:t>
            </a:r>
          </a:p>
          <a:p>
            <a:pPr lvl="0">
              <a:spcAft>
                <a:spcPts val="600"/>
              </a:spcAft>
            </a:pPr>
            <a:r>
              <a:rPr lang="en-US" sz="1200" dirty="0"/>
              <a:t>Enable Automation</a:t>
            </a:r>
          </a:p>
          <a:p>
            <a:pPr lvl="0">
              <a:spcAft>
                <a:spcPts val="600"/>
              </a:spcAft>
            </a:pPr>
            <a:r>
              <a:rPr lang="en-US" sz="1200" dirty="0"/>
              <a:t>Access to Best Practices</a:t>
            </a:r>
          </a:p>
          <a:p>
            <a:pPr lvl="0">
              <a:spcAft>
                <a:spcPts val="600"/>
              </a:spcAft>
            </a:pPr>
            <a:endParaRPr lang="en-US" sz="1200" dirty="0"/>
          </a:p>
        </p:txBody>
      </p:sp>
      <p:sp>
        <p:nvSpPr>
          <p:cNvPr id="46" name="Text Placeholder 45">
            <a:extLst>
              <a:ext uri="{FF2B5EF4-FFF2-40B4-BE49-F238E27FC236}">
                <a16:creationId xmlns:a16="http://schemas.microsoft.com/office/drawing/2014/main" id="{BBD9F2D9-0ADD-4293-B915-8FEBC8D201AE}"/>
              </a:ext>
            </a:extLst>
          </p:cNvPr>
          <p:cNvSpPr>
            <a:spLocks noGrp="1"/>
          </p:cNvSpPr>
          <p:nvPr>
            <p:ph type="body" sz="quarter" idx="16"/>
          </p:nvPr>
        </p:nvSpPr>
        <p:spPr>
          <a:xfrm>
            <a:off x="3693514" y="709124"/>
            <a:ext cx="1621165" cy="479691"/>
          </a:xfrm>
        </p:spPr>
        <p:txBody>
          <a:bodyPr/>
          <a:lstStyle/>
          <a:p>
            <a:pPr lvl="0"/>
            <a:r>
              <a:rPr lang="en-US" dirty="0"/>
              <a:t>We SERVE</a:t>
            </a:r>
          </a:p>
        </p:txBody>
      </p:sp>
      <p:sp>
        <p:nvSpPr>
          <p:cNvPr id="52" name="Text Placeholder 51">
            <a:extLst>
              <a:ext uri="{FF2B5EF4-FFF2-40B4-BE49-F238E27FC236}">
                <a16:creationId xmlns:a16="http://schemas.microsoft.com/office/drawing/2014/main" id="{3415AD20-CD9C-ACD8-017C-B93FF440A6C1}"/>
              </a:ext>
            </a:extLst>
          </p:cNvPr>
          <p:cNvSpPr>
            <a:spLocks noGrp="1"/>
          </p:cNvSpPr>
          <p:nvPr>
            <p:ph type="body" sz="quarter" idx="35"/>
          </p:nvPr>
        </p:nvSpPr>
        <p:spPr>
          <a:xfrm>
            <a:off x="3693514" y="1190570"/>
            <a:ext cx="2544165" cy="939339"/>
          </a:xfrm>
        </p:spPr>
        <p:txBody>
          <a:bodyPr/>
          <a:lstStyle/>
          <a:p>
            <a:pPr lvl="0"/>
            <a:r>
              <a:rPr lang="en-US" sz="1200" i="0" dirty="0"/>
              <a:t>Owners | Developers | Asset Managers  | Property Managers | Funds | REITs | HOA Managers | Family Offices</a:t>
            </a:r>
          </a:p>
        </p:txBody>
      </p:sp>
      <p:sp>
        <p:nvSpPr>
          <p:cNvPr id="47" name="Text Placeholder 46">
            <a:extLst>
              <a:ext uri="{FF2B5EF4-FFF2-40B4-BE49-F238E27FC236}">
                <a16:creationId xmlns:a16="http://schemas.microsoft.com/office/drawing/2014/main" id="{EBA35C51-715C-EC54-54AD-5007CB5DDBA9}"/>
              </a:ext>
            </a:extLst>
          </p:cNvPr>
          <p:cNvSpPr>
            <a:spLocks noGrp="1"/>
          </p:cNvSpPr>
          <p:nvPr>
            <p:ph type="body" sz="quarter" idx="17"/>
          </p:nvPr>
        </p:nvSpPr>
        <p:spPr>
          <a:xfrm>
            <a:off x="3679443" y="2590800"/>
            <a:ext cx="2667000" cy="1769094"/>
          </a:xfrm>
        </p:spPr>
        <p:txBody>
          <a:bodyPr/>
          <a:lstStyle/>
          <a:p>
            <a:pPr lvl="0"/>
            <a:r>
              <a:rPr lang="en-US" sz="1300" i="0" dirty="0"/>
              <a:t>Key Sectors - Affordable Housing | Tax Credit and HUD Properties | Single Family Housing | Multifamily Housing | Homeowner Associations (HOA) | Commercial | Student Housing | Senior Housing | Retail | Industrial</a:t>
            </a:r>
          </a:p>
        </p:txBody>
      </p:sp>
      <p:sp>
        <p:nvSpPr>
          <p:cNvPr id="71" name="Text Placeholder 70">
            <a:extLst>
              <a:ext uri="{FF2B5EF4-FFF2-40B4-BE49-F238E27FC236}">
                <a16:creationId xmlns:a16="http://schemas.microsoft.com/office/drawing/2014/main" id="{281782CD-45D9-EFE7-885B-49D657C5EC45}"/>
              </a:ext>
            </a:extLst>
          </p:cNvPr>
          <p:cNvSpPr>
            <a:spLocks noGrp="1"/>
          </p:cNvSpPr>
          <p:nvPr>
            <p:ph type="body" sz="quarter" idx="38"/>
          </p:nvPr>
        </p:nvSpPr>
        <p:spPr>
          <a:xfrm>
            <a:off x="7138399" y="2555458"/>
            <a:ext cx="2434539" cy="457199"/>
          </a:xfrm>
        </p:spPr>
        <p:txBody>
          <a:bodyPr/>
          <a:lstStyle/>
          <a:p>
            <a:pPr lvl="0"/>
            <a:r>
              <a:rPr lang="en-US" dirty="0"/>
              <a:t>OUR SERVICES</a:t>
            </a:r>
          </a:p>
        </p:txBody>
      </p:sp>
      <p:sp>
        <p:nvSpPr>
          <p:cNvPr id="70" name="Text Placeholder 69">
            <a:extLst>
              <a:ext uri="{FF2B5EF4-FFF2-40B4-BE49-F238E27FC236}">
                <a16:creationId xmlns:a16="http://schemas.microsoft.com/office/drawing/2014/main" id="{B7167484-2738-2B17-E963-924C5DAAF5B2}"/>
              </a:ext>
            </a:extLst>
          </p:cNvPr>
          <p:cNvSpPr>
            <a:spLocks noGrp="1"/>
          </p:cNvSpPr>
          <p:nvPr>
            <p:ph type="body" sz="quarter" idx="37"/>
          </p:nvPr>
        </p:nvSpPr>
        <p:spPr>
          <a:xfrm>
            <a:off x="7138399" y="3012657"/>
            <a:ext cx="2443173" cy="4532103"/>
          </a:xfrm>
        </p:spPr>
        <p:txBody>
          <a:bodyPr>
            <a:noAutofit/>
          </a:bodyPr>
          <a:lstStyle/>
          <a:p>
            <a:pPr lvl="0">
              <a:spcAft>
                <a:spcPts val="600"/>
              </a:spcAft>
            </a:pPr>
            <a:r>
              <a:rPr lang="en-US" sz="1200" dirty="0"/>
              <a:t>Accounts Payable and Bank Recs.</a:t>
            </a:r>
          </a:p>
          <a:p>
            <a:pPr lvl="0">
              <a:spcAft>
                <a:spcPts val="600"/>
              </a:spcAft>
            </a:pPr>
            <a:r>
              <a:rPr lang="en-US" sz="1200" dirty="0"/>
              <a:t>Property/Portfolio Accounting</a:t>
            </a:r>
          </a:p>
          <a:p>
            <a:pPr lvl="0">
              <a:spcAft>
                <a:spcPts val="600"/>
              </a:spcAft>
            </a:pPr>
            <a:r>
              <a:rPr lang="en-US" sz="1200" dirty="0"/>
              <a:t>Third Party Financial Reviews</a:t>
            </a:r>
          </a:p>
          <a:p>
            <a:pPr lvl="0">
              <a:spcAft>
                <a:spcPts val="600"/>
              </a:spcAft>
            </a:pPr>
            <a:r>
              <a:rPr lang="en-US" sz="1200" dirty="0"/>
              <a:t>Development Accounting</a:t>
            </a:r>
          </a:p>
          <a:p>
            <a:pPr lvl="0">
              <a:spcAft>
                <a:spcPts val="600"/>
              </a:spcAft>
            </a:pPr>
            <a:r>
              <a:rPr lang="en-US" sz="1200" dirty="0"/>
              <a:t>Fund Accounting</a:t>
            </a:r>
          </a:p>
          <a:p>
            <a:pPr>
              <a:spcAft>
                <a:spcPts val="600"/>
              </a:spcAft>
            </a:pPr>
            <a:r>
              <a:rPr lang="en-US" sz="1200" dirty="0"/>
              <a:t>Data Visualization/BI Services</a:t>
            </a:r>
          </a:p>
          <a:p>
            <a:pPr>
              <a:spcAft>
                <a:spcPts val="600"/>
              </a:spcAft>
            </a:pPr>
            <a:r>
              <a:rPr lang="en-US" sz="1200" dirty="0"/>
              <a:t>Data Management/ETL Services </a:t>
            </a:r>
          </a:p>
          <a:p>
            <a:pPr lvl="0">
              <a:spcAft>
                <a:spcPts val="600"/>
              </a:spcAft>
            </a:pPr>
            <a:r>
              <a:rPr lang="en-US" sz="1200" dirty="0"/>
              <a:t>Acquisition/Investment Analysis</a:t>
            </a:r>
          </a:p>
          <a:p>
            <a:pPr lvl="0">
              <a:spcAft>
                <a:spcPts val="600"/>
              </a:spcAft>
            </a:pPr>
            <a:r>
              <a:rPr lang="en-US" sz="1200" dirty="0"/>
              <a:t>Asset Management</a:t>
            </a:r>
          </a:p>
          <a:p>
            <a:pPr>
              <a:spcAft>
                <a:spcPts val="600"/>
              </a:spcAft>
            </a:pPr>
            <a:r>
              <a:rPr lang="en-US" sz="1200" dirty="0"/>
              <a:t>Remote Property Management</a:t>
            </a:r>
          </a:p>
          <a:p>
            <a:pPr>
              <a:spcAft>
                <a:spcPts val="600"/>
              </a:spcAft>
            </a:pPr>
            <a:r>
              <a:rPr lang="en-US" sz="1200" dirty="0"/>
              <a:t>Lease Administration</a:t>
            </a:r>
          </a:p>
          <a:p>
            <a:pPr>
              <a:spcAft>
                <a:spcPts val="600"/>
              </a:spcAft>
            </a:pPr>
            <a:r>
              <a:rPr lang="en-US" sz="1200" dirty="0"/>
              <a:t>ESG Support Services </a:t>
            </a:r>
          </a:p>
          <a:p>
            <a:pPr lvl="0">
              <a:spcAft>
                <a:spcPts val="600"/>
              </a:spcAft>
            </a:pPr>
            <a:r>
              <a:rPr lang="en-US" sz="1200" dirty="0"/>
              <a:t>Treasury Administrative Support</a:t>
            </a:r>
          </a:p>
          <a:p>
            <a:pPr lvl="0">
              <a:spcAft>
                <a:spcPts val="600"/>
              </a:spcAft>
            </a:pPr>
            <a:endParaRPr lang="en-US" sz="1200" dirty="0"/>
          </a:p>
        </p:txBody>
      </p:sp>
      <p:sp>
        <p:nvSpPr>
          <p:cNvPr id="91" name="Text Placeholder 90">
            <a:extLst>
              <a:ext uri="{FF2B5EF4-FFF2-40B4-BE49-F238E27FC236}">
                <a16:creationId xmlns:a16="http://schemas.microsoft.com/office/drawing/2014/main" id="{5C657169-EDEE-EED3-496A-FB7B14D10252}"/>
              </a:ext>
              <a:ext uri="{C183D7F6-B498-43B3-948B-1728B52AA6E4}">
                <adec:decorative xmlns:adec="http://schemas.microsoft.com/office/drawing/2017/decorative" val="1"/>
              </a:ext>
            </a:extLst>
          </p:cNvPr>
          <p:cNvSpPr>
            <a:spLocks noGrp="1"/>
          </p:cNvSpPr>
          <p:nvPr>
            <p:ph type="body" sz="quarter" idx="40"/>
          </p:nvPr>
        </p:nvSpPr>
        <p:spPr>
          <a:xfrm>
            <a:off x="0" y="3886200"/>
            <a:ext cx="1153798" cy="228600"/>
          </a:xfrm>
        </p:spPr>
        <p:txBody>
          <a:bodyPr/>
          <a:lstStyle/>
          <a:p>
            <a:endParaRPr lang="en-US" dirty="0"/>
          </a:p>
        </p:txBody>
      </p:sp>
      <p:sp>
        <p:nvSpPr>
          <p:cNvPr id="92" name="Text Placeholder 91">
            <a:extLst>
              <a:ext uri="{FF2B5EF4-FFF2-40B4-BE49-F238E27FC236}">
                <a16:creationId xmlns:a16="http://schemas.microsoft.com/office/drawing/2014/main" id="{3DC24FD5-EB83-A1ED-0FF0-70E01771324B}"/>
              </a:ext>
              <a:ext uri="{C183D7F6-B498-43B3-948B-1728B52AA6E4}">
                <adec:decorative xmlns:adec="http://schemas.microsoft.com/office/drawing/2017/decorative" val="1"/>
              </a:ext>
            </a:extLst>
          </p:cNvPr>
          <p:cNvSpPr>
            <a:spLocks noGrp="1"/>
          </p:cNvSpPr>
          <p:nvPr>
            <p:ph type="body" sz="quarter" idx="41"/>
          </p:nvPr>
        </p:nvSpPr>
        <p:spPr>
          <a:xfrm>
            <a:off x="2891808" y="2398166"/>
            <a:ext cx="463908" cy="2103120"/>
          </a:xfrm>
        </p:spPr>
        <p:txBody>
          <a:bodyPr/>
          <a:lstStyle/>
          <a:p>
            <a:endParaRPr lang="en-US" dirty="0"/>
          </a:p>
        </p:txBody>
      </p:sp>
      <p:sp>
        <p:nvSpPr>
          <p:cNvPr id="22" name="Text Placeholder 45">
            <a:extLst>
              <a:ext uri="{FF2B5EF4-FFF2-40B4-BE49-F238E27FC236}">
                <a16:creationId xmlns:a16="http://schemas.microsoft.com/office/drawing/2014/main" id="{9BE58280-83B7-AE02-EB17-4B906CAC52B3}"/>
              </a:ext>
            </a:extLst>
          </p:cNvPr>
          <p:cNvSpPr txBox="1">
            <a:spLocks/>
          </p:cNvSpPr>
          <p:nvPr/>
        </p:nvSpPr>
        <p:spPr>
          <a:xfrm>
            <a:off x="3693514" y="4704460"/>
            <a:ext cx="2667000" cy="393811"/>
          </a:xfrm>
          <a:prstGeom prst="rect">
            <a:avLst/>
          </a:prstGeom>
        </p:spPr>
        <p:txBody>
          <a:bodyPr vert="horz" lIns="45720" tIns="45720" rIns="45720" bIns="45720" rtlCol="0">
            <a:noAutofit/>
          </a:bodyPr>
          <a:lstStyle>
            <a:lvl1pPr marL="0" indent="0" algn="l" defTabSz="1005840" rtl="0" eaLnBrk="1" latinLnBrk="0" hangingPunct="1">
              <a:lnSpc>
                <a:spcPct val="100000"/>
              </a:lnSpc>
              <a:spcBef>
                <a:spcPts val="0"/>
              </a:spcBef>
              <a:spcAft>
                <a:spcPts val="220"/>
              </a:spcAft>
              <a:buClr>
                <a:schemeClr val="accent1"/>
              </a:buClr>
              <a:buSzPct val="100000"/>
              <a:buFont typeface="Tw Cen MT" panose="020B0602020104020603" pitchFamily="34" charset="0"/>
              <a:buNone/>
              <a:defRPr sz="2000" b="1" kern="1200" cap="all" spc="100" baseline="0">
                <a:solidFill>
                  <a:schemeClr val="accent3">
                    <a:lumMod val="75000"/>
                  </a:schemeClr>
                </a:solidFill>
                <a:latin typeface="+mj-lt"/>
                <a:ea typeface="+mn-ea"/>
                <a:cs typeface="+mn-cs"/>
              </a:defRPr>
            </a:lvl1pPr>
            <a:lvl2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2pPr>
            <a:lvl3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3pPr>
            <a:lvl4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4pPr>
            <a:lvl5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5pPr>
            <a:lvl6pPr marL="1005840"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6pPr>
            <a:lvl7pPr marL="116677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7pPr>
            <a:lvl8pPr marL="1337767"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8pPr>
            <a:lvl9pPr marL="1498702"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9pPr>
          </a:lstStyle>
          <a:p>
            <a:pPr>
              <a:lnSpc>
                <a:spcPct val="90000"/>
              </a:lnSpc>
              <a:spcBef>
                <a:spcPct val="0"/>
              </a:spcBef>
            </a:pPr>
            <a:r>
              <a:rPr lang="en-US" dirty="0">
                <a:ea typeface="+mj-ea"/>
                <a:cs typeface="+mj-cs"/>
              </a:rPr>
              <a:t>Popular roles</a:t>
            </a:r>
          </a:p>
        </p:txBody>
      </p:sp>
      <p:sp>
        <p:nvSpPr>
          <p:cNvPr id="23" name="Text Placeholder 51">
            <a:extLst>
              <a:ext uri="{FF2B5EF4-FFF2-40B4-BE49-F238E27FC236}">
                <a16:creationId xmlns:a16="http://schemas.microsoft.com/office/drawing/2014/main" id="{3458CA88-5403-3416-5D89-30960259DC3C}"/>
              </a:ext>
            </a:extLst>
          </p:cNvPr>
          <p:cNvSpPr txBox="1">
            <a:spLocks/>
          </p:cNvSpPr>
          <p:nvPr/>
        </p:nvSpPr>
        <p:spPr>
          <a:xfrm>
            <a:off x="3693514" y="5098271"/>
            <a:ext cx="2667000" cy="2344084"/>
          </a:xfrm>
          <a:prstGeom prst="rect">
            <a:avLst/>
          </a:prstGeom>
        </p:spPr>
        <p:txBody>
          <a:bodyPr vert="horz" lIns="45720" tIns="45720" rIns="45720" bIns="45720" rtlCol="0">
            <a:noAutofit/>
          </a:bodyPr>
          <a:lstStyle>
            <a:lvl1pPr marL="0" indent="0" algn="l" defTabSz="1005840" rtl="0" eaLnBrk="1" latinLnBrk="0" hangingPunct="1">
              <a:lnSpc>
                <a:spcPct val="120000"/>
              </a:lnSpc>
              <a:spcBef>
                <a:spcPts val="0"/>
              </a:spcBef>
              <a:spcAft>
                <a:spcPts val="1000"/>
              </a:spcAft>
              <a:buClr>
                <a:schemeClr val="accent1"/>
              </a:buClr>
              <a:buSzPct val="100000"/>
              <a:buFont typeface="Tw Cen MT" panose="020B0602020104020603" pitchFamily="34" charset="0"/>
              <a:buNone/>
              <a:defRPr sz="900" b="0" kern="1200" spc="20" baseline="0">
                <a:solidFill>
                  <a:schemeClr val="tx1"/>
                </a:solidFill>
                <a:latin typeface="+mn-lt"/>
                <a:ea typeface="+mn-ea"/>
                <a:cs typeface="+mn-cs"/>
              </a:defRPr>
            </a:lvl1pPr>
            <a:lvl2pPr marL="29169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000" kern="1200">
                <a:solidFill>
                  <a:schemeClr val="tx1"/>
                </a:solidFill>
                <a:latin typeface="+mn-lt"/>
                <a:ea typeface="+mn-ea"/>
                <a:cs typeface="+mn-cs"/>
              </a:defRPr>
            </a:lvl2pPr>
            <a:lvl3pPr marL="492862"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000" kern="1200">
                <a:solidFill>
                  <a:schemeClr val="tx1"/>
                </a:solidFill>
                <a:latin typeface="+mn-lt"/>
                <a:ea typeface="+mn-ea"/>
                <a:cs typeface="+mn-cs"/>
              </a:defRPr>
            </a:lvl3pPr>
            <a:lvl4pPr marL="653796"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000" kern="1200">
                <a:solidFill>
                  <a:schemeClr val="tx1"/>
                </a:solidFill>
                <a:latin typeface="+mn-lt"/>
                <a:ea typeface="+mn-ea"/>
                <a:cs typeface="+mn-cs"/>
              </a:defRPr>
            </a:lvl4pPr>
            <a:lvl5pPr marL="85496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000" kern="1200">
                <a:solidFill>
                  <a:schemeClr val="tx1"/>
                </a:solidFill>
                <a:latin typeface="+mn-lt"/>
                <a:ea typeface="+mn-ea"/>
                <a:cs typeface="+mn-cs"/>
              </a:defRPr>
            </a:lvl5pPr>
            <a:lvl6pPr marL="1005840"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6pPr>
            <a:lvl7pPr marL="116677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7pPr>
            <a:lvl8pPr marL="1337767"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8pPr>
            <a:lvl9pPr marL="1498702"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9pPr>
          </a:lstStyle>
          <a:p>
            <a:pPr>
              <a:spcAft>
                <a:spcPts val="600"/>
              </a:spcAft>
            </a:pPr>
            <a:r>
              <a:rPr lang="en-US" sz="1200" dirty="0"/>
              <a:t>Property Accountant – USD 2500/m</a:t>
            </a:r>
          </a:p>
          <a:p>
            <a:pPr>
              <a:spcAft>
                <a:spcPts val="600"/>
              </a:spcAft>
            </a:pPr>
            <a:r>
              <a:rPr lang="en-US" sz="1200" dirty="0"/>
              <a:t>Development Accountant – USD 2600/m</a:t>
            </a:r>
          </a:p>
          <a:p>
            <a:pPr>
              <a:spcAft>
                <a:spcPts val="600"/>
              </a:spcAft>
            </a:pPr>
            <a:r>
              <a:rPr lang="en-US" sz="1200" dirty="0"/>
              <a:t>Investment Analyst – USD 3400/m</a:t>
            </a:r>
          </a:p>
          <a:p>
            <a:pPr>
              <a:spcAft>
                <a:spcPts val="600"/>
              </a:spcAft>
            </a:pPr>
            <a:r>
              <a:rPr lang="en-US" sz="1200" dirty="0"/>
              <a:t>Asset Manager – USD 3500/m</a:t>
            </a:r>
          </a:p>
          <a:p>
            <a:pPr>
              <a:spcAft>
                <a:spcPts val="600"/>
              </a:spcAft>
            </a:pPr>
            <a:r>
              <a:rPr lang="en-US" sz="1200" dirty="0"/>
              <a:t>Property Manager – USD 2500/m</a:t>
            </a:r>
          </a:p>
          <a:p>
            <a:pPr>
              <a:spcAft>
                <a:spcPts val="600"/>
              </a:spcAft>
            </a:pPr>
            <a:r>
              <a:rPr lang="en-US" sz="1200" dirty="0"/>
              <a:t>BI Specialist – USD 3500/m</a:t>
            </a:r>
          </a:p>
          <a:p>
            <a:pPr>
              <a:spcAft>
                <a:spcPts val="600"/>
              </a:spcAft>
            </a:pPr>
            <a:r>
              <a:rPr lang="en-US" sz="1200" dirty="0"/>
              <a:t>Data Analyst – USD 3000/m</a:t>
            </a:r>
          </a:p>
        </p:txBody>
      </p:sp>
      <p:pic>
        <p:nvPicPr>
          <p:cNvPr id="55" name="Picture Placeholder 54" descr="A wooden house on a computer&#10;&#10;Description automatically generated">
            <a:extLst>
              <a:ext uri="{FF2B5EF4-FFF2-40B4-BE49-F238E27FC236}">
                <a16:creationId xmlns:a16="http://schemas.microsoft.com/office/drawing/2014/main" id="{0C616533-FEA1-20DB-0AC2-29037AFA73BC}"/>
              </a:ext>
            </a:extLst>
          </p:cNvPr>
          <p:cNvPicPr>
            <a:picLocks noGrp="1" noChangeAspect="1"/>
          </p:cNvPicPr>
          <p:nvPr>
            <p:ph type="pic" sz="quarter" idx="11"/>
          </p:nvPr>
        </p:nvPicPr>
        <p:blipFill>
          <a:blip r:embed="rId3"/>
          <a:srcRect l="541" r="541"/>
          <a:stretch>
            <a:fillRect/>
          </a:stretch>
        </p:blipFill>
        <p:spPr>
          <a:xfrm>
            <a:off x="6704144" y="304800"/>
            <a:ext cx="2890707" cy="2093366"/>
          </a:xfrm>
        </p:spPr>
      </p:pic>
      <p:sp>
        <p:nvSpPr>
          <p:cNvPr id="90" name="Text Placeholder 89">
            <a:extLst>
              <a:ext uri="{FF2B5EF4-FFF2-40B4-BE49-F238E27FC236}">
                <a16:creationId xmlns:a16="http://schemas.microsoft.com/office/drawing/2014/main" id="{628FF558-B9F7-FAC4-2D61-C7B7F24A00E9}"/>
              </a:ext>
              <a:ext uri="{C183D7F6-B498-43B3-948B-1728B52AA6E4}">
                <adec:decorative xmlns:adec="http://schemas.microsoft.com/office/drawing/2017/decorative" val="1"/>
              </a:ext>
            </a:extLst>
          </p:cNvPr>
          <p:cNvSpPr>
            <a:spLocks noGrp="1"/>
          </p:cNvSpPr>
          <p:nvPr>
            <p:ph type="body" sz="quarter" idx="34"/>
          </p:nvPr>
        </p:nvSpPr>
        <p:spPr>
          <a:xfrm>
            <a:off x="5304906" y="-12759"/>
            <a:ext cx="2845320" cy="876415"/>
          </a:xfrm>
        </p:spPr>
        <p:txBody>
          <a:bodyPr/>
          <a:lstStyle/>
          <a:p>
            <a:endParaRPr lang="en-US" dirty="0"/>
          </a:p>
        </p:txBody>
      </p:sp>
      <p:sp>
        <p:nvSpPr>
          <p:cNvPr id="6" name="Text Placeholder 45">
            <a:extLst>
              <a:ext uri="{FF2B5EF4-FFF2-40B4-BE49-F238E27FC236}">
                <a16:creationId xmlns:a16="http://schemas.microsoft.com/office/drawing/2014/main" id="{6A749ADF-7920-4AF0-52AE-955056A72603}"/>
              </a:ext>
            </a:extLst>
          </p:cNvPr>
          <p:cNvSpPr txBox="1">
            <a:spLocks/>
          </p:cNvSpPr>
          <p:nvPr/>
        </p:nvSpPr>
        <p:spPr>
          <a:xfrm>
            <a:off x="463549" y="4764565"/>
            <a:ext cx="2452080" cy="701030"/>
          </a:xfrm>
          <a:prstGeom prst="rect">
            <a:avLst/>
          </a:prstGeom>
        </p:spPr>
        <p:txBody>
          <a:bodyPr vert="horz" lIns="45720" tIns="45720" rIns="45720" bIns="45720" rtlCol="0">
            <a:noAutofit/>
          </a:bodyPr>
          <a:lstStyle>
            <a:lvl1pPr marL="0" indent="0" algn="l" defTabSz="1005840" rtl="0" eaLnBrk="1" latinLnBrk="0" hangingPunct="1">
              <a:lnSpc>
                <a:spcPct val="100000"/>
              </a:lnSpc>
              <a:spcBef>
                <a:spcPts val="0"/>
              </a:spcBef>
              <a:spcAft>
                <a:spcPts val="220"/>
              </a:spcAft>
              <a:buClr>
                <a:schemeClr val="accent1"/>
              </a:buClr>
              <a:buSzPct val="100000"/>
              <a:buFont typeface="Tw Cen MT" panose="020B0602020104020603" pitchFamily="34" charset="0"/>
              <a:buNone/>
              <a:defRPr sz="2000" b="1" kern="1200" cap="all" spc="100" baseline="0">
                <a:solidFill>
                  <a:schemeClr val="accent3">
                    <a:lumMod val="75000"/>
                  </a:schemeClr>
                </a:solidFill>
                <a:latin typeface="+mj-lt"/>
                <a:ea typeface="+mn-ea"/>
                <a:cs typeface="+mn-cs"/>
              </a:defRPr>
            </a:lvl1pPr>
            <a:lvl2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2pPr>
            <a:lvl3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3pPr>
            <a:lvl4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4pPr>
            <a:lvl5pPr marL="0" indent="0" algn="l" defTabSz="1005840" rtl="0" eaLnBrk="1" latinLnBrk="0" hangingPunct="1">
              <a:lnSpc>
                <a:spcPct val="100000"/>
              </a:lnSpc>
              <a:spcBef>
                <a:spcPts val="1000"/>
              </a:spcBef>
              <a:spcAft>
                <a:spcPts val="440"/>
              </a:spcAft>
              <a:buClr>
                <a:schemeClr val="accent1"/>
              </a:buClr>
              <a:buFont typeface="Wingdings 3" pitchFamily="18" charset="2"/>
              <a:buNone/>
              <a:defRPr sz="1000" kern="1200">
                <a:solidFill>
                  <a:schemeClr val="tx1"/>
                </a:solidFill>
                <a:latin typeface="+mn-lt"/>
                <a:ea typeface="+mn-ea"/>
                <a:cs typeface="+mn-cs"/>
              </a:defRPr>
            </a:lvl5pPr>
            <a:lvl6pPr marL="1005840"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6pPr>
            <a:lvl7pPr marL="1166774"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7pPr>
            <a:lvl8pPr marL="1337767"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8pPr>
            <a:lvl9pPr marL="1498702" indent="-150876" algn="l" defTabSz="1005840" rtl="0" eaLnBrk="1" latinLnBrk="0" hangingPunct="1">
              <a:lnSpc>
                <a:spcPct val="90000"/>
              </a:lnSpc>
              <a:spcBef>
                <a:spcPts val="220"/>
              </a:spcBef>
              <a:spcAft>
                <a:spcPts val="440"/>
              </a:spcAft>
              <a:buClr>
                <a:schemeClr val="accent1"/>
              </a:buClr>
              <a:buFont typeface="Wingdings 3" pitchFamily="18" charset="2"/>
              <a:buChar char=""/>
              <a:defRPr sz="1320" kern="1200">
                <a:solidFill>
                  <a:schemeClr val="tx1"/>
                </a:solidFill>
                <a:latin typeface="+mn-lt"/>
                <a:ea typeface="+mn-ea"/>
                <a:cs typeface="+mn-cs"/>
              </a:defRPr>
            </a:lvl9pPr>
          </a:lstStyle>
          <a:p>
            <a:pPr>
              <a:lnSpc>
                <a:spcPct val="90000"/>
              </a:lnSpc>
              <a:spcBef>
                <a:spcPct val="0"/>
              </a:spcBef>
            </a:pPr>
            <a:r>
              <a:rPr lang="en-US" dirty="0"/>
              <a:t>Benefits of Outsourcing</a:t>
            </a:r>
            <a:endParaRPr lang="en-US" dirty="0">
              <a:ea typeface="+mj-ea"/>
              <a:cs typeface="+mj-cs"/>
            </a:endParaRPr>
          </a:p>
        </p:txBody>
      </p:sp>
    </p:spTree>
    <p:extLst>
      <p:ext uri="{BB962C8B-B14F-4D97-AF65-F5344CB8AC3E}">
        <p14:creationId xmlns:p14="http://schemas.microsoft.com/office/powerpoint/2010/main" val="347899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3">
      <a:dk1>
        <a:sysClr val="windowText" lastClr="000000"/>
      </a:dk1>
      <a:lt1>
        <a:sysClr val="window" lastClr="FFFFFF"/>
      </a:lt1>
      <a:dk2>
        <a:srgbClr val="242852"/>
      </a:dk2>
      <a:lt2>
        <a:srgbClr val="ACCBF9"/>
      </a:lt2>
      <a:accent1>
        <a:srgbClr val="526EB4"/>
      </a:accent1>
      <a:accent2>
        <a:srgbClr val="3272AA"/>
      </a:accent2>
      <a:accent3>
        <a:srgbClr val="3272AA"/>
      </a:accent3>
      <a:accent4>
        <a:srgbClr val="7F8FA9"/>
      </a:accent4>
      <a:accent5>
        <a:srgbClr val="143F6A"/>
      </a:accent5>
      <a:accent6>
        <a:srgbClr val="9D90A0"/>
      </a:accent6>
      <a:hlink>
        <a:srgbClr val="9454C3"/>
      </a:hlink>
      <a:folHlink>
        <a:srgbClr val="3EBBF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6" ma:contentTypeDescription="Create a new document." ma:contentTypeScope="" ma:versionID="ac37c1753acd5e330d2062ccec26ea66">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340c7101c92c5120abd06486f9454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53793D2-5DD8-4453-8FB3-FE6DAA430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4C21F8-6C33-4F63-BDC3-DD3F3C3DF3C1}">
  <ds:schemaRefs>
    <ds:schemaRef ds:uri="http://schemas.microsoft.com/sharepoint/v3/contenttype/forms"/>
  </ds:schemaRefs>
</ds:datastoreItem>
</file>

<file path=customXml/itemProps3.xml><?xml version="1.0" encoding="utf-8"?>
<ds:datastoreItem xmlns:ds="http://schemas.openxmlformats.org/officeDocument/2006/customXml" ds:itemID="{6E4B5C94-66F1-4294-B858-1E788A590596}">
  <ds:schemaRefs>
    <ds:schemaRef ds:uri="230e9df3-be65-4c73-a93b-d1236ebd677e"/>
    <ds:schemaRef ds:uri="http://schemas.openxmlformats.org/package/2006/metadata/core-properties"/>
    <ds:schemaRef ds:uri="http://schemas.microsoft.com/office/2006/metadata/properties"/>
    <ds:schemaRef ds:uri="http://purl.org/dc/elements/1.1/"/>
    <ds:schemaRef ds:uri="http://purl.org/dc/terms/"/>
    <ds:schemaRef ds:uri="http://purl.org/dc/dcmitype/"/>
    <ds:schemaRef ds:uri="http://schemas.microsoft.com/office/infopath/2007/PartnerControls"/>
    <ds:schemaRef ds:uri="http://www.w3.org/XML/1998/namespace"/>
    <ds:schemaRef ds:uri="http://schemas.microsoft.com/office/2006/documentManagement/types"/>
    <ds:schemaRef ds:uri="16c05727-aa75-4e4a-9b5f-8a80a1165891"/>
    <ds:schemaRef ds:uri="71af3243-3dd4-4a8d-8c0d-dd76da1f02a5"/>
    <ds:schemaRef ds:uri="http://schemas.microsoft.com/sharepoint/v3"/>
  </ds:schemaRefs>
</ds:datastoreItem>
</file>

<file path=docMetadata/LabelInfo.xml><?xml version="1.0" encoding="utf-8"?>
<clbl:labelList xmlns:clbl="http://schemas.microsoft.com/office/2020/mipLabelMetadata">
  <clbl:label id="{1638c5fe-c5e8-46c0-9787-987cb10c8c14}" enabled="1" method="Privileged" siteId="{5895f98d-7b55-41b2-9db8-b9d8508081a1}" removed="0"/>
</clbl:labelList>
</file>

<file path=docProps/app.xml><?xml version="1.0" encoding="utf-8"?>
<Properties xmlns="http://schemas.openxmlformats.org/officeDocument/2006/extended-properties" xmlns:vt="http://schemas.openxmlformats.org/officeDocument/2006/docPropsVTypes">
  <Template>TM02900720[[fn=Integral]]</Template>
  <TotalTime>2</TotalTime>
  <Words>306</Words>
  <Application>Microsoft Office PowerPoint</Application>
  <PresentationFormat>Custom</PresentationFormat>
  <Paragraphs>51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Cambria</vt:lpstr>
      <vt:lpstr>Tw Cen MT</vt:lpstr>
      <vt:lpstr>Tw Cen MT Condensed</vt:lpstr>
      <vt:lpstr>Wingdings 3</vt:lpstr>
      <vt:lpstr>Integral</vt:lpstr>
      <vt:lpstr>The real estate specialist since 2006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Arvind Panwar</cp:lastModifiedBy>
  <cp:revision>1</cp:revision>
  <dcterms:created xsi:type="dcterms:W3CDTF">2023-05-15T17:49:32Z</dcterms:created>
  <dcterms:modified xsi:type="dcterms:W3CDTF">2026-04-15T16:06:24Z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